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224A04-6CD0-43EA-8E59-DC9B237CBF81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C98AE-D6F8-4B56-972B-D7684DBAC8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89554" y="442196"/>
            <a:ext cx="10529" cy="231628"/>
          </a:xfrm>
          <a:custGeom>
            <a:avLst/>
            <a:gdLst/>
            <a:ahLst/>
            <a:cxnLst/>
            <a:rect l="0" t="0" r="0" b="0"/>
            <a:pathLst>
              <a:path w="10529" h="231628">
                <a:moveTo>
                  <a:pt x="0" y="0"/>
                </a:moveTo>
                <a:lnTo>
                  <a:pt x="0" y="11803"/>
                </a:lnTo>
                <a:lnTo>
                  <a:pt x="0" y="23572"/>
                </a:lnTo>
                <a:lnTo>
                  <a:pt x="0" y="36467"/>
                </a:lnTo>
                <a:lnTo>
                  <a:pt x="0" y="50487"/>
                </a:lnTo>
                <a:lnTo>
                  <a:pt x="0" y="65464"/>
                </a:lnTo>
                <a:lnTo>
                  <a:pt x="4" y="81177"/>
                </a:lnTo>
                <a:lnTo>
                  <a:pt x="177" y="97107"/>
                </a:lnTo>
                <a:lnTo>
                  <a:pt x="826" y="112483"/>
                </a:lnTo>
                <a:lnTo>
                  <a:pt x="2074" y="126932"/>
                </a:lnTo>
                <a:lnTo>
                  <a:pt x="3727" y="140596"/>
                </a:lnTo>
                <a:lnTo>
                  <a:pt x="5375" y="153926"/>
                </a:lnTo>
                <a:lnTo>
                  <a:pt x="6778" y="167217"/>
                </a:lnTo>
                <a:lnTo>
                  <a:pt x="7873" y="180188"/>
                </a:lnTo>
                <a:lnTo>
                  <a:pt x="8801" y="193435"/>
                </a:lnTo>
                <a:lnTo>
                  <a:pt x="9640" y="209246"/>
                </a:lnTo>
                <a:lnTo>
                  <a:pt x="10528" y="23162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46597" y="210569"/>
            <a:ext cx="3785818" cy="831753"/>
            <a:chOff x="246597" y="210569"/>
            <a:chExt cx="3785818" cy="831753"/>
          </a:xfrm>
        </p:grpSpPr>
        <p:sp>
          <p:nvSpPr>
            <p:cNvPr id="3" name="Freeform 2"/>
            <p:cNvSpPr/>
            <p:nvPr/>
          </p:nvSpPr>
          <p:spPr>
            <a:xfrm>
              <a:off x="246597" y="342836"/>
              <a:ext cx="398198" cy="419814"/>
            </a:xfrm>
            <a:custGeom>
              <a:avLst/>
              <a:gdLst/>
              <a:ahLst/>
              <a:cxnLst/>
              <a:rect l="0" t="0" r="0" b="0"/>
              <a:pathLst>
                <a:path w="398198" h="419814">
                  <a:moveTo>
                    <a:pt x="237713" y="4604"/>
                  </a:moveTo>
                  <a:lnTo>
                    <a:pt x="228778" y="1804"/>
                  </a:lnTo>
                  <a:lnTo>
                    <a:pt x="219151" y="302"/>
                  </a:lnTo>
                  <a:lnTo>
                    <a:pt x="207864" y="0"/>
                  </a:lnTo>
                  <a:lnTo>
                    <a:pt x="195196" y="853"/>
                  </a:lnTo>
                  <a:lnTo>
                    <a:pt x="181717" y="2969"/>
                  </a:lnTo>
                  <a:lnTo>
                    <a:pt x="167849" y="6291"/>
                  </a:lnTo>
                  <a:lnTo>
                    <a:pt x="153986" y="10626"/>
                  </a:lnTo>
                  <a:lnTo>
                    <a:pt x="140543" y="15745"/>
                  </a:lnTo>
                  <a:lnTo>
                    <a:pt x="127695" y="21448"/>
                  </a:lnTo>
                  <a:lnTo>
                    <a:pt x="115427" y="27732"/>
                  </a:lnTo>
                  <a:lnTo>
                    <a:pt x="103642" y="34781"/>
                  </a:lnTo>
                  <a:lnTo>
                    <a:pt x="92232" y="42639"/>
                  </a:lnTo>
                  <a:lnTo>
                    <a:pt x="81262" y="51374"/>
                  </a:lnTo>
                  <a:lnTo>
                    <a:pt x="70960" y="61148"/>
                  </a:lnTo>
                  <a:lnTo>
                    <a:pt x="61398" y="71953"/>
                  </a:lnTo>
                  <a:lnTo>
                    <a:pt x="52501" y="83804"/>
                  </a:lnTo>
                  <a:lnTo>
                    <a:pt x="44138" y="96815"/>
                  </a:lnTo>
                  <a:lnTo>
                    <a:pt x="36183" y="110939"/>
                  </a:lnTo>
                  <a:lnTo>
                    <a:pt x="28686" y="126000"/>
                  </a:lnTo>
                  <a:lnTo>
                    <a:pt x="21871" y="141787"/>
                  </a:lnTo>
                  <a:lnTo>
                    <a:pt x="15808" y="158110"/>
                  </a:lnTo>
                  <a:lnTo>
                    <a:pt x="10584" y="174816"/>
                  </a:lnTo>
                  <a:lnTo>
                    <a:pt x="6372" y="191790"/>
                  </a:lnTo>
                  <a:lnTo>
                    <a:pt x="3175" y="208945"/>
                  </a:lnTo>
                  <a:lnTo>
                    <a:pt x="1011" y="226057"/>
                  </a:lnTo>
                  <a:lnTo>
                    <a:pt x="0" y="242781"/>
                  </a:lnTo>
                  <a:lnTo>
                    <a:pt x="106" y="258957"/>
                  </a:lnTo>
                  <a:lnTo>
                    <a:pt x="1481" y="274600"/>
                  </a:lnTo>
                  <a:lnTo>
                    <a:pt x="4532" y="289798"/>
                  </a:lnTo>
                  <a:lnTo>
                    <a:pt x="9322" y="304645"/>
                  </a:lnTo>
                  <a:lnTo>
                    <a:pt x="15470" y="318905"/>
                  </a:lnTo>
                  <a:lnTo>
                    <a:pt x="22352" y="332035"/>
                  </a:lnTo>
                  <a:lnTo>
                    <a:pt x="29542" y="343836"/>
                  </a:lnTo>
                  <a:lnTo>
                    <a:pt x="37147" y="354575"/>
                  </a:lnTo>
                  <a:lnTo>
                    <a:pt x="45690" y="364789"/>
                  </a:lnTo>
                  <a:lnTo>
                    <a:pt x="55405" y="374840"/>
                  </a:lnTo>
                  <a:lnTo>
                    <a:pt x="66388" y="384576"/>
                  </a:lnTo>
                  <a:lnTo>
                    <a:pt x="78749" y="393441"/>
                  </a:lnTo>
                  <a:lnTo>
                    <a:pt x="92405" y="401181"/>
                  </a:lnTo>
                  <a:lnTo>
                    <a:pt x="107136" y="407683"/>
                  </a:lnTo>
                  <a:lnTo>
                    <a:pt x="122695" y="412827"/>
                  </a:lnTo>
                  <a:lnTo>
                    <a:pt x="138861" y="416681"/>
                  </a:lnTo>
                  <a:lnTo>
                    <a:pt x="155461" y="419134"/>
                  </a:lnTo>
                  <a:lnTo>
                    <a:pt x="172363" y="419813"/>
                  </a:lnTo>
                  <a:lnTo>
                    <a:pt x="189469" y="418675"/>
                  </a:lnTo>
                  <a:lnTo>
                    <a:pt x="206549" y="415794"/>
                  </a:lnTo>
                  <a:lnTo>
                    <a:pt x="223250" y="411194"/>
                  </a:lnTo>
                  <a:lnTo>
                    <a:pt x="239403" y="405068"/>
                  </a:lnTo>
                  <a:lnTo>
                    <a:pt x="254690" y="397871"/>
                  </a:lnTo>
                  <a:lnTo>
                    <a:pt x="268585" y="390211"/>
                  </a:lnTo>
                  <a:lnTo>
                    <a:pt x="280930" y="382472"/>
                  </a:lnTo>
                  <a:lnTo>
                    <a:pt x="291882" y="374821"/>
                  </a:lnTo>
                  <a:lnTo>
                    <a:pt x="301714" y="367304"/>
                  </a:lnTo>
                  <a:lnTo>
                    <a:pt x="310708" y="359906"/>
                  </a:lnTo>
                  <a:lnTo>
                    <a:pt x="319261" y="352275"/>
                  </a:lnTo>
                  <a:lnTo>
                    <a:pt x="327858" y="343774"/>
                  </a:lnTo>
                  <a:lnTo>
                    <a:pt x="336753" y="334124"/>
                  </a:lnTo>
                  <a:lnTo>
                    <a:pt x="345678" y="323539"/>
                  </a:lnTo>
                  <a:lnTo>
                    <a:pt x="353985" y="312515"/>
                  </a:lnTo>
                  <a:lnTo>
                    <a:pt x="361346" y="301388"/>
                  </a:lnTo>
                  <a:lnTo>
                    <a:pt x="367761" y="289985"/>
                  </a:lnTo>
                  <a:lnTo>
                    <a:pt x="373378" y="277738"/>
                  </a:lnTo>
                  <a:lnTo>
                    <a:pt x="378377" y="264388"/>
                  </a:lnTo>
                  <a:lnTo>
                    <a:pt x="382921" y="249982"/>
                  </a:lnTo>
                  <a:lnTo>
                    <a:pt x="387141" y="234701"/>
                  </a:lnTo>
                  <a:lnTo>
                    <a:pt x="391125" y="218750"/>
                  </a:lnTo>
                  <a:lnTo>
                    <a:pt x="394617" y="202309"/>
                  </a:lnTo>
                  <a:lnTo>
                    <a:pt x="397050" y="185520"/>
                  </a:lnTo>
                  <a:lnTo>
                    <a:pt x="398197" y="168502"/>
                  </a:lnTo>
                  <a:lnTo>
                    <a:pt x="397982" y="151822"/>
                  </a:lnTo>
                  <a:lnTo>
                    <a:pt x="396317" y="136455"/>
                  </a:lnTo>
                  <a:lnTo>
                    <a:pt x="393306" y="122825"/>
                  </a:lnTo>
                  <a:lnTo>
                    <a:pt x="389183" y="110860"/>
                  </a:lnTo>
                  <a:lnTo>
                    <a:pt x="384207" y="100273"/>
                  </a:lnTo>
                  <a:lnTo>
                    <a:pt x="378596" y="90741"/>
                  </a:lnTo>
                  <a:lnTo>
                    <a:pt x="372204" y="81980"/>
                  </a:lnTo>
                  <a:lnTo>
                    <a:pt x="364550" y="73767"/>
                  </a:lnTo>
                  <a:lnTo>
                    <a:pt x="355473" y="65941"/>
                  </a:lnTo>
                  <a:lnTo>
                    <a:pt x="345105" y="58545"/>
                  </a:lnTo>
                  <a:lnTo>
                    <a:pt x="333695" y="51805"/>
                  </a:lnTo>
                  <a:lnTo>
                    <a:pt x="321491" y="45795"/>
                  </a:lnTo>
                  <a:lnTo>
                    <a:pt x="308381" y="40607"/>
                  </a:lnTo>
                  <a:lnTo>
                    <a:pt x="293917" y="36422"/>
                  </a:lnTo>
                  <a:lnTo>
                    <a:pt x="277978" y="33242"/>
                  </a:lnTo>
                  <a:lnTo>
                    <a:pt x="261207" y="31090"/>
                  </a:lnTo>
                  <a:lnTo>
                    <a:pt x="244790" y="30087"/>
                  </a:lnTo>
                  <a:lnTo>
                    <a:pt x="229372" y="30193"/>
                  </a:lnTo>
                  <a:lnTo>
                    <a:pt x="214749" y="31399"/>
                  </a:lnTo>
                  <a:lnTo>
                    <a:pt x="200176" y="33804"/>
                  </a:lnTo>
                  <a:lnTo>
                    <a:pt x="185208" y="37338"/>
                  </a:lnTo>
                  <a:lnTo>
                    <a:pt x="170472" y="41508"/>
                  </a:lnTo>
                  <a:lnTo>
                    <a:pt x="156053" y="45896"/>
                  </a:lnTo>
                  <a:lnTo>
                    <a:pt x="140679" y="50885"/>
                  </a:lnTo>
                  <a:lnTo>
                    <a:pt x="121900" y="57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463253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9" y="77038"/>
                  </a:lnTo>
                  <a:lnTo>
                    <a:pt x="3904" y="90008"/>
                  </a:lnTo>
                  <a:lnTo>
                    <a:pt x="6201" y="103384"/>
                  </a:lnTo>
                  <a:lnTo>
                    <a:pt x="8857" y="117524"/>
                  </a:lnTo>
                  <a:lnTo>
                    <a:pt x="11775" y="132309"/>
                  </a:lnTo>
                  <a:lnTo>
                    <a:pt x="14880" y="147319"/>
                  </a:lnTo>
                  <a:lnTo>
                    <a:pt x="18109" y="162269"/>
                  </a:lnTo>
                  <a:lnTo>
                    <a:pt x="21271" y="177022"/>
                  </a:lnTo>
                  <a:lnTo>
                    <a:pt x="24350" y="193280"/>
                  </a:lnTo>
                  <a:lnTo>
                    <a:pt x="27615" y="215820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368497"/>
              <a:ext cx="442198" cy="168457"/>
            </a:xfrm>
            <a:custGeom>
              <a:avLst/>
              <a:gdLst/>
              <a:ahLst/>
              <a:cxnLst/>
              <a:rect l="0" t="0" r="0" b="0"/>
              <a:pathLst>
                <a:path w="442198" h="168457">
                  <a:moveTo>
                    <a:pt x="442197" y="0"/>
                  </a:moveTo>
                  <a:lnTo>
                    <a:pt x="433396" y="5867"/>
                  </a:lnTo>
                  <a:lnTo>
                    <a:pt x="425049" y="11432"/>
                  </a:lnTo>
                  <a:lnTo>
                    <a:pt x="416341" y="17231"/>
                  </a:lnTo>
                  <a:lnTo>
                    <a:pt x="406875" y="23312"/>
                  </a:lnTo>
                  <a:lnTo>
                    <a:pt x="396083" y="29642"/>
                  </a:lnTo>
                  <a:lnTo>
                    <a:pt x="383785" y="36170"/>
                  </a:lnTo>
                  <a:lnTo>
                    <a:pt x="370120" y="42846"/>
                  </a:lnTo>
                  <a:lnTo>
                    <a:pt x="355353" y="49628"/>
                  </a:lnTo>
                  <a:lnTo>
                    <a:pt x="339764" y="56481"/>
                  </a:lnTo>
                  <a:lnTo>
                    <a:pt x="323908" y="63218"/>
                  </a:lnTo>
                  <a:lnTo>
                    <a:pt x="308578" y="69515"/>
                  </a:lnTo>
                  <a:lnTo>
                    <a:pt x="294163" y="75231"/>
                  </a:lnTo>
                  <a:lnTo>
                    <a:pt x="280689" y="80391"/>
                  </a:lnTo>
                  <a:lnTo>
                    <a:pt x="268019" y="85091"/>
                  </a:lnTo>
                  <a:lnTo>
                    <a:pt x="255974" y="89439"/>
                  </a:lnTo>
                  <a:lnTo>
                    <a:pt x="244391" y="93530"/>
                  </a:lnTo>
                  <a:lnTo>
                    <a:pt x="233138" y="97437"/>
                  </a:lnTo>
                  <a:lnTo>
                    <a:pt x="222116" y="101218"/>
                  </a:lnTo>
                  <a:lnTo>
                    <a:pt x="211254" y="104911"/>
                  </a:lnTo>
                  <a:lnTo>
                    <a:pt x="200500" y="108544"/>
                  </a:lnTo>
                  <a:lnTo>
                    <a:pt x="189820" y="112136"/>
                  </a:lnTo>
                  <a:lnTo>
                    <a:pt x="179190" y="115701"/>
                  </a:lnTo>
                  <a:lnTo>
                    <a:pt x="168593" y="119248"/>
                  </a:lnTo>
                  <a:lnTo>
                    <a:pt x="158010" y="122782"/>
                  </a:lnTo>
                  <a:lnTo>
                    <a:pt x="147106" y="126308"/>
                  </a:lnTo>
                  <a:lnTo>
                    <a:pt x="135260" y="129829"/>
                  </a:lnTo>
                  <a:lnTo>
                    <a:pt x="122216" y="133346"/>
                  </a:lnTo>
                  <a:lnTo>
                    <a:pt x="108200" y="136861"/>
                  </a:lnTo>
                  <a:lnTo>
                    <a:pt x="93721" y="140373"/>
                  </a:lnTo>
                  <a:lnTo>
                    <a:pt x="79139" y="143885"/>
                  </a:lnTo>
                  <a:lnTo>
                    <a:pt x="64834" y="147437"/>
                  </a:lnTo>
                  <a:lnTo>
                    <a:pt x="49672" y="151565"/>
                  </a:lnTo>
                  <a:lnTo>
                    <a:pt x="30089" y="15774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6169" y="368497"/>
              <a:ext cx="384332" cy="382612"/>
            </a:xfrm>
            <a:custGeom>
              <a:avLst/>
              <a:gdLst/>
              <a:ahLst/>
              <a:cxnLst/>
              <a:rect l="0" t="0" r="0" b="0"/>
              <a:pathLst>
                <a:path w="384332" h="382612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31"/>
                  </a:lnTo>
                  <a:lnTo>
                    <a:pt x="6725" y="72489"/>
                  </a:lnTo>
                  <a:lnTo>
                    <a:pt x="9548" y="84770"/>
                  </a:lnTo>
                  <a:lnTo>
                    <a:pt x="12586" y="98142"/>
                  </a:lnTo>
                  <a:lnTo>
                    <a:pt x="15606" y="112563"/>
                  </a:lnTo>
                  <a:lnTo>
                    <a:pt x="18254" y="127854"/>
                  </a:lnTo>
                  <a:lnTo>
                    <a:pt x="20366" y="143806"/>
                  </a:lnTo>
                  <a:lnTo>
                    <a:pt x="21954" y="160078"/>
                  </a:lnTo>
                  <a:lnTo>
                    <a:pt x="23103" y="176222"/>
                  </a:lnTo>
                  <a:lnTo>
                    <a:pt x="23913" y="192006"/>
                  </a:lnTo>
                  <a:lnTo>
                    <a:pt x="24476" y="207553"/>
                  </a:lnTo>
                  <a:lnTo>
                    <a:pt x="24861" y="223218"/>
                  </a:lnTo>
                  <a:lnTo>
                    <a:pt x="25124" y="239201"/>
                  </a:lnTo>
                  <a:lnTo>
                    <a:pt x="25302" y="255377"/>
                  </a:lnTo>
                  <a:lnTo>
                    <a:pt x="25422" y="271398"/>
                  </a:lnTo>
                  <a:lnTo>
                    <a:pt x="25502" y="287066"/>
                  </a:lnTo>
                  <a:lnTo>
                    <a:pt x="25556" y="302352"/>
                  </a:lnTo>
                  <a:lnTo>
                    <a:pt x="25592" y="317302"/>
                  </a:lnTo>
                  <a:lnTo>
                    <a:pt x="25616" y="331887"/>
                  </a:lnTo>
                  <a:lnTo>
                    <a:pt x="25633" y="342591"/>
                  </a:lnTo>
                  <a:lnTo>
                    <a:pt x="25646" y="345003"/>
                  </a:lnTo>
                  <a:lnTo>
                    <a:pt x="25659" y="340558"/>
                  </a:lnTo>
                  <a:lnTo>
                    <a:pt x="25836" y="331830"/>
                  </a:lnTo>
                  <a:lnTo>
                    <a:pt x="26487" y="321072"/>
                  </a:lnTo>
                  <a:lnTo>
                    <a:pt x="27742" y="309608"/>
                  </a:lnTo>
                  <a:lnTo>
                    <a:pt x="29568" y="298052"/>
                  </a:lnTo>
                  <a:lnTo>
                    <a:pt x="31865" y="286637"/>
                  </a:lnTo>
                  <a:lnTo>
                    <a:pt x="34526" y="275417"/>
                  </a:lnTo>
                  <a:lnTo>
                    <a:pt x="37617" y="264378"/>
                  </a:lnTo>
                  <a:lnTo>
                    <a:pt x="41370" y="253485"/>
                  </a:lnTo>
                  <a:lnTo>
                    <a:pt x="45862" y="242719"/>
                  </a:lnTo>
                  <a:lnTo>
                    <a:pt x="51184" y="232706"/>
                  </a:lnTo>
                  <a:lnTo>
                    <a:pt x="57513" y="224650"/>
                  </a:lnTo>
                  <a:lnTo>
                    <a:pt x="64847" y="219053"/>
                  </a:lnTo>
                  <a:lnTo>
                    <a:pt x="73044" y="215772"/>
                  </a:lnTo>
                  <a:lnTo>
                    <a:pt x="81917" y="214392"/>
                  </a:lnTo>
                  <a:lnTo>
                    <a:pt x="91286" y="214472"/>
                  </a:lnTo>
                  <a:lnTo>
                    <a:pt x="100848" y="215946"/>
                  </a:lnTo>
                  <a:lnTo>
                    <a:pt x="110186" y="219121"/>
                  </a:lnTo>
                  <a:lnTo>
                    <a:pt x="119090" y="224027"/>
                  </a:lnTo>
                  <a:lnTo>
                    <a:pt x="127372" y="230438"/>
                  </a:lnTo>
                  <a:lnTo>
                    <a:pt x="134789" y="238035"/>
                  </a:lnTo>
                  <a:lnTo>
                    <a:pt x="141296" y="246518"/>
                  </a:lnTo>
                  <a:lnTo>
                    <a:pt x="147006" y="255636"/>
                  </a:lnTo>
                  <a:lnTo>
                    <a:pt x="152084" y="265202"/>
                  </a:lnTo>
                  <a:lnTo>
                    <a:pt x="156689" y="275078"/>
                  </a:lnTo>
                  <a:lnTo>
                    <a:pt x="160953" y="285166"/>
                  </a:lnTo>
                  <a:lnTo>
                    <a:pt x="164978" y="295398"/>
                  </a:lnTo>
                  <a:lnTo>
                    <a:pt x="168851" y="305696"/>
                  </a:lnTo>
                  <a:lnTo>
                    <a:pt x="173118" y="314848"/>
                  </a:lnTo>
                  <a:lnTo>
                    <a:pt x="178561" y="319671"/>
                  </a:lnTo>
                  <a:lnTo>
                    <a:pt x="184791" y="318881"/>
                  </a:lnTo>
                  <a:lnTo>
                    <a:pt x="191002" y="314512"/>
                  </a:lnTo>
                  <a:lnTo>
                    <a:pt x="197328" y="308330"/>
                  </a:lnTo>
                  <a:lnTo>
                    <a:pt x="204212" y="301739"/>
                  </a:lnTo>
                  <a:lnTo>
                    <a:pt x="211855" y="295468"/>
                  </a:lnTo>
                  <a:lnTo>
                    <a:pt x="220392" y="289755"/>
                  </a:lnTo>
                  <a:lnTo>
                    <a:pt x="230007" y="284595"/>
                  </a:lnTo>
                  <a:lnTo>
                    <a:pt x="240688" y="279900"/>
                  </a:lnTo>
                  <a:lnTo>
                    <a:pt x="252279" y="275725"/>
                  </a:lnTo>
                  <a:lnTo>
                    <a:pt x="264581" y="272283"/>
                  </a:lnTo>
                  <a:lnTo>
                    <a:pt x="277405" y="269624"/>
                  </a:lnTo>
                  <a:lnTo>
                    <a:pt x="290438" y="267496"/>
                  </a:lnTo>
                  <a:lnTo>
                    <a:pt x="303261" y="265452"/>
                  </a:lnTo>
                  <a:lnTo>
                    <a:pt x="315661" y="263222"/>
                  </a:lnTo>
                  <a:lnTo>
                    <a:pt x="327614" y="260722"/>
                  </a:lnTo>
                  <a:lnTo>
                    <a:pt x="339181" y="257965"/>
                  </a:lnTo>
                  <a:lnTo>
                    <a:pt x="350433" y="254983"/>
                  </a:lnTo>
                  <a:lnTo>
                    <a:pt x="360955" y="251335"/>
                  </a:lnTo>
                  <a:lnTo>
                    <a:pt x="369892" y="246143"/>
                  </a:lnTo>
                  <a:lnTo>
                    <a:pt x="376892" y="239063"/>
                  </a:lnTo>
                  <a:lnTo>
                    <a:pt x="381761" y="230545"/>
                  </a:lnTo>
                  <a:lnTo>
                    <a:pt x="384213" y="221526"/>
                  </a:lnTo>
                  <a:lnTo>
                    <a:pt x="384331" y="212615"/>
                  </a:lnTo>
                  <a:lnTo>
                    <a:pt x="382158" y="204212"/>
                  </a:lnTo>
                  <a:lnTo>
                    <a:pt x="377516" y="196655"/>
                  </a:lnTo>
                  <a:lnTo>
                    <a:pt x="370555" y="190039"/>
                  </a:lnTo>
                  <a:lnTo>
                    <a:pt x="361987" y="184752"/>
                  </a:lnTo>
                  <a:lnTo>
                    <a:pt x="352868" y="181548"/>
                  </a:lnTo>
                  <a:lnTo>
                    <a:pt x="343849" y="180652"/>
                  </a:lnTo>
                  <a:lnTo>
                    <a:pt x="335018" y="181828"/>
                  </a:lnTo>
                  <a:lnTo>
                    <a:pt x="326102" y="184668"/>
                  </a:lnTo>
                  <a:lnTo>
                    <a:pt x="316925" y="188769"/>
                  </a:lnTo>
                  <a:lnTo>
                    <a:pt x="307608" y="194113"/>
                  </a:lnTo>
                  <a:lnTo>
                    <a:pt x="298492" y="201046"/>
                  </a:lnTo>
                  <a:lnTo>
                    <a:pt x="289771" y="209634"/>
                  </a:lnTo>
                  <a:lnTo>
                    <a:pt x="281795" y="219670"/>
                  </a:lnTo>
                  <a:lnTo>
                    <a:pt x="275122" y="230856"/>
                  </a:lnTo>
                  <a:lnTo>
                    <a:pt x="269940" y="242900"/>
                  </a:lnTo>
                  <a:lnTo>
                    <a:pt x="266276" y="255564"/>
                  </a:lnTo>
                  <a:lnTo>
                    <a:pt x="264175" y="268664"/>
                  </a:lnTo>
                  <a:lnTo>
                    <a:pt x="263506" y="282061"/>
                  </a:lnTo>
                  <a:lnTo>
                    <a:pt x="264173" y="295496"/>
                  </a:lnTo>
                  <a:lnTo>
                    <a:pt x="266207" y="308596"/>
                  </a:lnTo>
                  <a:lnTo>
                    <a:pt x="269502" y="321182"/>
                  </a:lnTo>
                  <a:lnTo>
                    <a:pt x="274001" y="333092"/>
                  </a:lnTo>
                  <a:lnTo>
                    <a:pt x="279769" y="344098"/>
                  </a:lnTo>
                  <a:lnTo>
                    <a:pt x="286728" y="354159"/>
                  </a:lnTo>
                  <a:lnTo>
                    <a:pt x="294841" y="363069"/>
                  </a:lnTo>
                  <a:lnTo>
                    <a:pt x="304190" y="370384"/>
                  </a:lnTo>
                  <a:lnTo>
                    <a:pt x="314693" y="376003"/>
                  </a:lnTo>
                  <a:lnTo>
                    <a:pt x="325931" y="379944"/>
                  </a:lnTo>
                  <a:lnTo>
                    <a:pt x="338546" y="382446"/>
                  </a:lnTo>
                  <a:lnTo>
                    <a:pt x="355879" y="382611"/>
                  </a:lnTo>
                  <a:lnTo>
                    <a:pt x="383634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445" y="610652"/>
              <a:ext cx="73701" cy="73701"/>
            </a:xfrm>
            <a:custGeom>
              <a:avLst/>
              <a:gdLst/>
              <a:ahLst/>
              <a:cxnLst/>
              <a:rect l="0" t="0" r="0" b="0"/>
              <a:pathLst>
                <a:path w="73701" h="73701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36" y="23843"/>
                  </a:lnTo>
                  <a:lnTo>
                    <a:pt x="23489" y="31104"/>
                  </a:lnTo>
                  <a:lnTo>
                    <a:pt x="30468" y="38283"/>
                  </a:lnTo>
                  <a:lnTo>
                    <a:pt x="38235" y="45399"/>
                  </a:lnTo>
                  <a:lnTo>
                    <a:pt x="46250" y="52169"/>
                  </a:lnTo>
                  <a:lnTo>
                    <a:pt x="54253" y="58674"/>
                  </a:lnTo>
                  <a:lnTo>
                    <a:pt x="62946" y="65488"/>
                  </a:lnTo>
                  <a:lnTo>
                    <a:pt x="7370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8217" y="568538"/>
              <a:ext cx="242157" cy="473784"/>
            </a:xfrm>
            <a:custGeom>
              <a:avLst/>
              <a:gdLst/>
              <a:ahLst/>
              <a:cxnLst/>
              <a:rect l="0" t="0" r="0" b="0"/>
              <a:pathLst>
                <a:path w="242157" h="473784">
                  <a:moveTo>
                    <a:pt x="242156" y="0"/>
                  </a:moveTo>
                  <a:lnTo>
                    <a:pt x="236288" y="8802"/>
                  </a:lnTo>
                  <a:lnTo>
                    <a:pt x="230723" y="17148"/>
                  </a:lnTo>
                  <a:lnTo>
                    <a:pt x="224920" y="25852"/>
                  </a:lnTo>
                  <a:lnTo>
                    <a:pt x="218666" y="35145"/>
                  </a:lnTo>
                  <a:lnTo>
                    <a:pt x="211688" y="45289"/>
                  </a:lnTo>
                  <a:lnTo>
                    <a:pt x="203912" y="56334"/>
                  </a:lnTo>
                  <a:lnTo>
                    <a:pt x="195583" y="68174"/>
                  </a:lnTo>
                  <a:lnTo>
                    <a:pt x="187152" y="80644"/>
                  </a:lnTo>
                  <a:lnTo>
                    <a:pt x="178896" y="93582"/>
                  </a:lnTo>
                  <a:lnTo>
                    <a:pt x="171067" y="106691"/>
                  </a:lnTo>
                  <a:lnTo>
                    <a:pt x="163962" y="119565"/>
                  </a:lnTo>
                  <a:lnTo>
                    <a:pt x="157663" y="131995"/>
                  </a:lnTo>
                  <a:lnTo>
                    <a:pt x="151925" y="143799"/>
                  </a:lnTo>
                  <a:lnTo>
                    <a:pt x="146297" y="154733"/>
                  </a:lnTo>
                  <a:lnTo>
                    <a:pt x="140505" y="164769"/>
                  </a:lnTo>
                  <a:lnTo>
                    <a:pt x="134459" y="174510"/>
                  </a:lnTo>
                  <a:lnTo>
                    <a:pt x="128167" y="185044"/>
                  </a:lnTo>
                  <a:lnTo>
                    <a:pt x="121672" y="196920"/>
                  </a:lnTo>
                  <a:lnTo>
                    <a:pt x="115021" y="210171"/>
                  </a:lnTo>
                  <a:lnTo>
                    <a:pt x="108257" y="224596"/>
                  </a:lnTo>
                  <a:lnTo>
                    <a:pt x="101413" y="239933"/>
                  </a:lnTo>
                  <a:lnTo>
                    <a:pt x="94512" y="255943"/>
                  </a:lnTo>
                  <a:lnTo>
                    <a:pt x="87574" y="272435"/>
                  </a:lnTo>
                  <a:lnTo>
                    <a:pt x="80609" y="289258"/>
                  </a:lnTo>
                  <a:lnTo>
                    <a:pt x="73626" y="306146"/>
                  </a:lnTo>
                  <a:lnTo>
                    <a:pt x="66632" y="322716"/>
                  </a:lnTo>
                  <a:lnTo>
                    <a:pt x="59634" y="338785"/>
                  </a:lnTo>
                  <a:lnTo>
                    <a:pt x="52798" y="354186"/>
                  </a:lnTo>
                  <a:lnTo>
                    <a:pt x="46435" y="368690"/>
                  </a:lnTo>
                  <a:lnTo>
                    <a:pt x="40674" y="382262"/>
                  </a:lnTo>
                  <a:lnTo>
                    <a:pt x="35484" y="395021"/>
                  </a:lnTo>
                  <a:lnTo>
                    <a:pt x="30763" y="407138"/>
                  </a:lnTo>
                  <a:lnTo>
                    <a:pt x="26402" y="418766"/>
                  </a:lnTo>
                  <a:lnTo>
                    <a:pt x="22260" y="429780"/>
                  </a:lnTo>
                  <a:lnTo>
                    <a:pt x="17664" y="440962"/>
                  </a:lnTo>
                  <a:lnTo>
                    <a:pt x="11090" y="45441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7790" y="528416"/>
              <a:ext cx="259537" cy="203090"/>
            </a:xfrm>
            <a:custGeom>
              <a:avLst/>
              <a:gdLst/>
              <a:ahLst/>
              <a:cxnLst/>
              <a:rect l="0" t="0" r="0" b="0"/>
              <a:pathLst>
                <a:path w="259537" h="203090">
                  <a:moveTo>
                    <a:pt x="133194" y="103293"/>
                  </a:moveTo>
                  <a:lnTo>
                    <a:pt x="133127" y="91558"/>
                  </a:lnTo>
                  <a:lnTo>
                    <a:pt x="132487" y="80429"/>
                  </a:lnTo>
                  <a:lnTo>
                    <a:pt x="131186" y="68840"/>
                  </a:lnTo>
                  <a:lnTo>
                    <a:pt x="129153" y="57025"/>
                  </a:lnTo>
                  <a:lnTo>
                    <a:pt x="126188" y="45661"/>
                  </a:lnTo>
                  <a:lnTo>
                    <a:pt x="122260" y="35116"/>
                  </a:lnTo>
                  <a:lnTo>
                    <a:pt x="117165" y="25588"/>
                  </a:lnTo>
                  <a:lnTo>
                    <a:pt x="110464" y="17264"/>
                  </a:lnTo>
                  <a:lnTo>
                    <a:pt x="102071" y="10128"/>
                  </a:lnTo>
                  <a:lnTo>
                    <a:pt x="92350" y="4490"/>
                  </a:lnTo>
                  <a:lnTo>
                    <a:pt x="81917" y="1050"/>
                  </a:lnTo>
                  <a:lnTo>
                    <a:pt x="71208" y="0"/>
                  </a:lnTo>
                  <a:lnTo>
                    <a:pt x="60766" y="1243"/>
                  </a:lnTo>
                  <a:lnTo>
                    <a:pt x="51294" y="4660"/>
                  </a:lnTo>
                  <a:lnTo>
                    <a:pt x="43079" y="9958"/>
                  </a:lnTo>
                  <a:lnTo>
                    <a:pt x="36057" y="16750"/>
                  </a:lnTo>
                  <a:lnTo>
                    <a:pt x="30016" y="24662"/>
                  </a:lnTo>
                  <a:lnTo>
                    <a:pt x="24726" y="33385"/>
                  </a:lnTo>
                  <a:lnTo>
                    <a:pt x="19983" y="42680"/>
                  </a:lnTo>
                  <a:lnTo>
                    <a:pt x="15628" y="52370"/>
                  </a:lnTo>
                  <a:lnTo>
                    <a:pt x="11548" y="62337"/>
                  </a:lnTo>
                  <a:lnTo>
                    <a:pt x="7823" y="72658"/>
                  </a:lnTo>
                  <a:lnTo>
                    <a:pt x="4700" y="83579"/>
                  </a:lnTo>
                  <a:lnTo>
                    <a:pt x="2272" y="95185"/>
                  </a:lnTo>
                  <a:lnTo>
                    <a:pt x="643" y="107251"/>
                  </a:lnTo>
                  <a:lnTo>
                    <a:pt x="0" y="119351"/>
                  </a:lnTo>
                  <a:lnTo>
                    <a:pt x="351" y="131227"/>
                  </a:lnTo>
                  <a:lnTo>
                    <a:pt x="1723" y="142641"/>
                  </a:lnTo>
                  <a:lnTo>
                    <a:pt x="4239" y="153306"/>
                  </a:lnTo>
                  <a:lnTo>
                    <a:pt x="7862" y="163144"/>
                  </a:lnTo>
                  <a:lnTo>
                    <a:pt x="12582" y="172242"/>
                  </a:lnTo>
                  <a:lnTo>
                    <a:pt x="18499" y="180747"/>
                  </a:lnTo>
                  <a:lnTo>
                    <a:pt x="25553" y="188788"/>
                  </a:lnTo>
                  <a:lnTo>
                    <a:pt x="33561" y="195833"/>
                  </a:lnTo>
                  <a:lnTo>
                    <a:pt x="42306" y="200750"/>
                  </a:lnTo>
                  <a:lnTo>
                    <a:pt x="51590" y="203089"/>
                  </a:lnTo>
                  <a:lnTo>
                    <a:pt x="61094" y="203031"/>
                  </a:lnTo>
                  <a:lnTo>
                    <a:pt x="70394" y="201015"/>
                  </a:lnTo>
                  <a:lnTo>
                    <a:pt x="79276" y="197512"/>
                  </a:lnTo>
                  <a:lnTo>
                    <a:pt x="87714" y="192925"/>
                  </a:lnTo>
                  <a:lnTo>
                    <a:pt x="95768" y="187572"/>
                  </a:lnTo>
                  <a:lnTo>
                    <a:pt x="103516" y="181680"/>
                  </a:lnTo>
                  <a:lnTo>
                    <a:pt x="110874" y="175254"/>
                  </a:lnTo>
                  <a:lnTo>
                    <a:pt x="117596" y="168102"/>
                  </a:lnTo>
                  <a:lnTo>
                    <a:pt x="123597" y="160171"/>
                  </a:lnTo>
                  <a:lnTo>
                    <a:pt x="128780" y="151386"/>
                  </a:lnTo>
                  <a:lnTo>
                    <a:pt x="132964" y="141578"/>
                  </a:lnTo>
                  <a:lnTo>
                    <a:pt x="136173" y="130822"/>
                  </a:lnTo>
                  <a:lnTo>
                    <a:pt x="139440" y="121709"/>
                  </a:lnTo>
                  <a:lnTo>
                    <a:pt x="143503" y="118049"/>
                  </a:lnTo>
                  <a:lnTo>
                    <a:pt x="147460" y="119919"/>
                  </a:lnTo>
                  <a:lnTo>
                    <a:pt x="151140" y="125886"/>
                  </a:lnTo>
                  <a:lnTo>
                    <a:pt x="154824" y="134452"/>
                  </a:lnTo>
                  <a:lnTo>
                    <a:pt x="158919" y="144359"/>
                  </a:lnTo>
                  <a:lnTo>
                    <a:pt x="163609" y="154840"/>
                  </a:lnTo>
                  <a:lnTo>
                    <a:pt x="169049" y="165192"/>
                  </a:lnTo>
                  <a:lnTo>
                    <a:pt x="175449" y="174634"/>
                  </a:lnTo>
                  <a:lnTo>
                    <a:pt x="182832" y="182836"/>
                  </a:lnTo>
                  <a:lnTo>
                    <a:pt x="191230" y="189517"/>
                  </a:lnTo>
                  <a:lnTo>
                    <a:pt x="200768" y="194268"/>
                  </a:lnTo>
                  <a:lnTo>
                    <a:pt x="211388" y="197062"/>
                  </a:lnTo>
                  <a:lnTo>
                    <a:pt x="222308" y="198329"/>
                  </a:lnTo>
                  <a:lnTo>
                    <a:pt x="233185" y="198886"/>
                  </a:lnTo>
                  <a:lnTo>
                    <a:pt x="244975" y="198783"/>
                  </a:lnTo>
                  <a:lnTo>
                    <a:pt x="259536" y="1980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5758" y="568538"/>
              <a:ext cx="118968" cy="144410"/>
            </a:xfrm>
            <a:custGeom>
              <a:avLst/>
              <a:gdLst/>
              <a:ahLst/>
              <a:cxnLst/>
              <a:rect l="0" t="0" r="0" b="0"/>
              <a:pathLst>
                <a:path w="118968" h="144410">
                  <a:moveTo>
                    <a:pt x="13682" y="42114"/>
                  </a:moveTo>
                  <a:lnTo>
                    <a:pt x="10882" y="50916"/>
                  </a:lnTo>
                  <a:lnTo>
                    <a:pt x="9380" y="59262"/>
                  </a:lnTo>
                  <a:lnTo>
                    <a:pt x="9069" y="67966"/>
                  </a:lnTo>
                  <a:lnTo>
                    <a:pt x="9576" y="77259"/>
                  </a:lnTo>
                  <a:lnTo>
                    <a:pt x="10395" y="87403"/>
                  </a:lnTo>
                  <a:lnTo>
                    <a:pt x="11216" y="98443"/>
                  </a:lnTo>
                  <a:lnTo>
                    <a:pt x="12072" y="110110"/>
                  </a:lnTo>
                  <a:lnTo>
                    <a:pt x="13247" y="121932"/>
                  </a:lnTo>
                  <a:lnTo>
                    <a:pt x="14858" y="133545"/>
                  </a:lnTo>
                  <a:lnTo>
                    <a:pt x="15931" y="142182"/>
                  </a:lnTo>
                  <a:lnTo>
                    <a:pt x="15364" y="144409"/>
                  </a:lnTo>
                  <a:lnTo>
                    <a:pt x="13691" y="141148"/>
                  </a:lnTo>
                  <a:lnTo>
                    <a:pt x="11367" y="134121"/>
                  </a:lnTo>
                  <a:lnTo>
                    <a:pt x="8636" y="124641"/>
                  </a:lnTo>
                  <a:lnTo>
                    <a:pt x="5650" y="113576"/>
                  </a:lnTo>
                  <a:lnTo>
                    <a:pt x="2828" y="101487"/>
                  </a:lnTo>
                  <a:lnTo>
                    <a:pt x="843" y="88732"/>
                  </a:lnTo>
                  <a:lnTo>
                    <a:pt x="0" y="75550"/>
                  </a:lnTo>
                  <a:lnTo>
                    <a:pt x="588" y="62418"/>
                  </a:lnTo>
                  <a:lnTo>
                    <a:pt x="3035" y="50048"/>
                  </a:lnTo>
                  <a:lnTo>
                    <a:pt x="7393" y="38772"/>
                  </a:lnTo>
                  <a:lnTo>
                    <a:pt x="13574" y="28895"/>
                  </a:lnTo>
                  <a:lnTo>
                    <a:pt x="21535" y="20855"/>
                  </a:lnTo>
                  <a:lnTo>
                    <a:pt x="31072" y="14709"/>
                  </a:lnTo>
                  <a:lnTo>
                    <a:pt x="41880" y="10207"/>
                  </a:lnTo>
                  <a:lnTo>
                    <a:pt x="53650" y="7003"/>
                  </a:lnTo>
                  <a:lnTo>
                    <a:pt x="66100" y="4766"/>
                  </a:lnTo>
                  <a:lnTo>
                    <a:pt x="78420" y="3223"/>
                  </a:lnTo>
                  <a:lnTo>
                    <a:pt x="90472" y="2002"/>
                  </a:lnTo>
                  <a:lnTo>
                    <a:pt x="103309" y="989"/>
                  </a:lnTo>
                  <a:lnTo>
                    <a:pt x="1189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564502"/>
              <a:ext cx="168456" cy="199276"/>
            </a:xfrm>
            <a:custGeom>
              <a:avLst/>
              <a:gdLst/>
              <a:ahLst/>
              <a:cxnLst/>
              <a:rect l="0" t="0" r="0" b="0"/>
              <a:pathLst>
                <a:path w="168456" h="199276">
                  <a:moveTo>
                    <a:pt x="0" y="56679"/>
                  </a:moveTo>
                  <a:lnTo>
                    <a:pt x="5934" y="62479"/>
                  </a:lnTo>
                  <a:lnTo>
                    <a:pt x="12139" y="67404"/>
                  </a:lnTo>
                  <a:lnTo>
                    <a:pt x="19235" y="71906"/>
                  </a:lnTo>
                  <a:lnTo>
                    <a:pt x="27175" y="76127"/>
                  </a:lnTo>
                  <a:lnTo>
                    <a:pt x="35821" y="80141"/>
                  </a:lnTo>
                  <a:lnTo>
                    <a:pt x="45016" y="83993"/>
                  </a:lnTo>
                  <a:lnTo>
                    <a:pt x="54615" y="87400"/>
                  </a:lnTo>
                  <a:lnTo>
                    <a:pt x="64505" y="89779"/>
                  </a:lnTo>
                  <a:lnTo>
                    <a:pt x="74598" y="90894"/>
                  </a:lnTo>
                  <a:lnTo>
                    <a:pt x="84832" y="90829"/>
                  </a:lnTo>
                  <a:lnTo>
                    <a:pt x="95161" y="89796"/>
                  </a:lnTo>
                  <a:lnTo>
                    <a:pt x="105551" y="88024"/>
                  </a:lnTo>
                  <a:lnTo>
                    <a:pt x="115817" y="85547"/>
                  </a:lnTo>
                  <a:lnTo>
                    <a:pt x="125637" y="82215"/>
                  </a:lnTo>
                  <a:lnTo>
                    <a:pt x="134858" y="78004"/>
                  </a:lnTo>
                  <a:lnTo>
                    <a:pt x="143016" y="72702"/>
                  </a:lnTo>
                  <a:lnTo>
                    <a:pt x="149285" y="65855"/>
                  </a:lnTo>
                  <a:lnTo>
                    <a:pt x="153381" y="57364"/>
                  </a:lnTo>
                  <a:lnTo>
                    <a:pt x="155333" y="47746"/>
                  </a:lnTo>
                  <a:lnTo>
                    <a:pt x="155214" y="37913"/>
                  </a:lnTo>
                  <a:lnTo>
                    <a:pt x="153275" y="28424"/>
                  </a:lnTo>
                  <a:lnTo>
                    <a:pt x="149552" y="19786"/>
                  </a:lnTo>
                  <a:lnTo>
                    <a:pt x="143788" y="12596"/>
                  </a:lnTo>
                  <a:lnTo>
                    <a:pt x="136021" y="7031"/>
                  </a:lnTo>
                  <a:lnTo>
                    <a:pt x="126383" y="3093"/>
                  </a:lnTo>
                  <a:lnTo>
                    <a:pt x="114942" y="801"/>
                  </a:lnTo>
                  <a:lnTo>
                    <a:pt x="101925" y="0"/>
                  </a:lnTo>
                  <a:lnTo>
                    <a:pt x="88134" y="576"/>
                  </a:lnTo>
                  <a:lnTo>
                    <a:pt x="74805" y="2549"/>
                  </a:lnTo>
                  <a:lnTo>
                    <a:pt x="62594" y="5803"/>
                  </a:lnTo>
                  <a:lnTo>
                    <a:pt x="51772" y="10274"/>
                  </a:lnTo>
                  <a:lnTo>
                    <a:pt x="42493" y="16023"/>
                  </a:lnTo>
                  <a:lnTo>
                    <a:pt x="34661" y="22965"/>
                  </a:lnTo>
                  <a:lnTo>
                    <a:pt x="28027" y="30897"/>
                  </a:lnTo>
                  <a:lnTo>
                    <a:pt x="22312" y="39592"/>
                  </a:lnTo>
                  <a:lnTo>
                    <a:pt x="17278" y="48851"/>
                  </a:lnTo>
                  <a:lnTo>
                    <a:pt x="12891" y="58678"/>
                  </a:lnTo>
                  <a:lnTo>
                    <a:pt x="9316" y="69260"/>
                  </a:lnTo>
                  <a:lnTo>
                    <a:pt x="6585" y="80638"/>
                  </a:lnTo>
                  <a:lnTo>
                    <a:pt x="4921" y="92721"/>
                  </a:lnTo>
                  <a:lnTo>
                    <a:pt x="4785" y="105363"/>
                  </a:lnTo>
                  <a:lnTo>
                    <a:pt x="6292" y="118416"/>
                  </a:lnTo>
                  <a:lnTo>
                    <a:pt x="9253" y="131435"/>
                  </a:lnTo>
                  <a:lnTo>
                    <a:pt x="13375" y="143717"/>
                  </a:lnTo>
                  <a:lnTo>
                    <a:pt x="18377" y="154932"/>
                  </a:lnTo>
                  <a:lnTo>
                    <a:pt x="24344" y="164935"/>
                  </a:lnTo>
                  <a:lnTo>
                    <a:pt x="31704" y="173590"/>
                  </a:lnTo>
                  <a:lnTo>
                    <a:pt x="40582" y="180963"/>
                  </a:lnTo>
                  <a:lnTo>
                    <a:pt x="50814" y="187102"/>
                  </a:lnTo>
                  <a:lnTo>
                    <a:pt x="62132" y="191944"/>
                  </a:lnTo>
                  <a:lnTo>
                    <a:pt x="74261" y="195571"/>
                  </a:lnTo>
                  <a:lnTo>
                    <a:pt x="86811" y="198027"/>
                  </a:lnTo>
                  <a:lnTo>
                    <a:pt x="99302" y="199235"/>
                  </a:lnTo>
                  <a:lnTo>
                    <a:pt x="111467" y="199275"/>
                  </a:lnTo>
                  <a:lnTo>
                    <a:pt x="122990" y="198500"/>
                  </a:lnTo>
                  <a:lnTo>
                    <a:pt x="134642" y="197373"/>
                  </a:lnTo>
                  <a:lnTo>
                    <a:pt x="148560" y="195798"/>
                  </a:lnTo>
                  <a:lnTo>
                    <a:pt x="168455" y="1935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95378" y="210569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4" y="77047"/>
                  </a:lnTo>
                  <a:lnTo>
                    <a:pt x="3727" y="90363"/>
                  </a:lnTo>
                  <a:lnTo>
                    <a:pt x="5375" y="105035"/>
                  </a:lnTo>
                  <a:lnTo>
                    <a:pt x="6778" y="121673"/>
                  </a:lnTo>
                  <a:lnTo>
                    <a:pt x="7871" y="139763"/>
                  </a:lnTo>
                  <a:lnTo>
                    <a:pt x="8679" y="158070"/>
                  </a:lnTo>
                  <a:lnTo>
                    <a:pt x="9261" y="175830"/>
                  </a:lnTo>
                  <a:lnTo>
                    <a:pt x="9839" y="192804"/>
                  </a:lnTo>
                  <a:lnTo>
                    <a:pt x="10767" y="209029"/>
                  </a:lnTo>
                  <a:lnTo>
                    <a:pt x="12207" y="224640"/>
                  </a:lnTo>
                  <a:lnTo>
                    <a:pt x="13989" y="239782"/>
                  </a:lnTo>
                  <a:lnTo>
                    <a:pt x="15725" y="254585"/>
                  </a:lnTo>
                  <a:lnTo>
                    <a:pt x="17187" y="269146"/>
                  </a:lnTo>
                  <a:lnTo>
                    <a:pt x="18319" y="283539"/>
                  </a:lnTo>
                  <a:lnTo>
                    <a:pt x="19154" y="297818"/>
                  </a:lnTo>
                  <a:lnTo>
                    <a:pt x="19750" y="312017"/>
                  </a:lnTo>
                  <a:lnTo>
                    <a:pt x="20166" y="326164"/>
                  </a:lnTo>
                  <a:lnTo>
                    <a:pt x="20454" y="340275"/>
                  </a:lnTo>
                  <a:lnTo>
                    <a:pt x="20655" y="354357"/>
                  </a:lnTo>
                  <a:lnTo>
                    <a:pt x="20961" y="368255"/>
                  </a:lnTo>
                  <a:lnTo>
                    <a:pt x="21699" y="381666"/>
                  </a:lnTo>
                  <a:lnTo>
                    <a:pt x="23008" y="394479"/>
                  </a:lnTo>
                  <a:lnTo>
                    <a:pt x="24702" y="407220"/>
                  </a:lnTo>
                  <a:lnTo>
                    <a:pt x="26377" y="420913"/>
                  </a:lnTo>
                  <a:lnTo>
                    <a:pt x="27803" y="436050"/>
                  </a:lnTo>
                  <a:lnTo>
                    <a:pt x="29080" y="452303"/>
                  </a:lnTo>
                  <a:lnTo>
                    <a:pt x="30545" y="468832"/>
                  </a:lnTo>
                  <a:lnTo>
                    <a:pt x="32377" y="485089"/>
                  </a:lnTo>
                  <a:lnTo>
                    <a:pt x="34448" y="500674"/>
                  </a:lnTo>
                  <a:lnTo>
                    <a:pt x="36601" y="516909"/>
                  </a:lnTo>
                  <a:lnTo>
                    <a:pt x="39031" y="537449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23625" y="536114"/>
              <a:ext cx="240251" cy="215146"/>
            </a:xfrm>
            <a:custGeom>
              <a:avLst/>
              <a:gdLst/>
              <a:ahLst/>
              <a:cxnLst/>
              <a:rect l="0" t="0" r="0" b="0"/>
              <a:pathLst>
                <a:path w="240251" h="215146">
                  <a:moveTo>
                    <a:pt x="134965" y="85067"/>
                  </a:moveTo>
                  <a:lnTo>
                    <a:pt x="132031" y="76266"/>
                  </a:lnTo>
                  <a:lnTo>
                    <a:pt x="129249" y="67919"/>
                  </a:lnTo>
                  <a:lnTo>
                    <a:pt x="126346" y="59225"/>
                  </a:lnTo>
                  <a:lnTo>
                    <a:pt x="123132" y="50277"/>
                  </a:lnTo>
                  <a:lnTo>
                    <a:pt x="119319" y="41430"/>
                  </a:lnTo>
                  <a:lnTo>
                    <a:pt x="114797" y="32896"/>
                  </a:lnTo>
                  <a:lnTo>
                    <a:pt x="109460" y="24880"/>
                  </a:lnTo>
                  <a:lnTo>
                    <a:pt x="103124" y="17651"/>
                  </a:lnTo>
                  <a:lnTo>
                    <a:pt x="95786" y="11283"/>
                  </a:lnTo>
                  <a:lnTo>
                    <a:pt x="87587" y="6008"/>
                  </a:lnTo>
                  <a:lnTo>
                    <a:pt x="78714" y="2288"/>
                  </a:lnTo>
                  <a:lnTo>
                    <a:pt x="69344" y="240"/>
                  </a:lnTo>
                  <a:lnTo>
                    <a:pt x="59782" y="0"/>
                  </a:lnTo>
                  <a:lnTo>
                    <a:pt x="50444" y="1883"/>
                  </a:lnTo>
                  <a:lnTo>
                    <a:pt x="41540" y="5855"/>
                  </a:lnTo>
                  <a:lnTo>
                    <a:pt x="33258" y="11605"/>
                  </a:lnTo>
                  <a:lnTo>
                    <a:pt x="25841" y="18745"/>
                  </a:lnTo>
                  <a:lnTo>
                    <a:pt x="19338" y="26917"/>
                  </a:lnTo>
                  <a:lnTo>
                    <a:pt x="13801" y="35995"/>
                  </a:lnTo>
                  <a:lnTo>
                    <a:pt x="9372" y="46064"/>
                  </a:lnTo>
                  <a:lnTo>
                    <a:pt x="6020" y="57096"/>
                  </a:lnTo>
                  <a:lnTo>
                    <a:pt x="3581" y="68944"/>
                  </a:lnTo>
                  <a:lnTo>
                    <a:pt x="1853" y="81429"/>
                  </a:lnTo>
                  <a:lnTo>
                    <a:pt x="654" y="94380"/>
                  </a:lnTo>
                  <a:lnTo>
                    <a:pt x="0" y="107501"/>
                  </a:lnTo>
                  <a:lnTo>
                    <a:pt x="84" y="120384"/>
                  </a:lnTo>
                  <a:lnTo>
                    <a:pt x="960" y="132825"/>
                  </a:lnTo>
                  <a:lnTo>
                    <a:pt x="2701" y="144805"/>
                  </a:lnTo>
                  <a:lnTo>
                    <a:pt x="5472" y="156391"/>
                  </a:lnTo>
                  <a:lnTo>
                    <a:pt x="9265" y="167663"/>
                  </a:lnTo>
                  <a:lnTo>
                    <a:pt x="13931" y="178540"/>
                  </a:lnTo>
                  <a:lnTo>
                    <a:pt x="19280" y="188779"/>
                  </a:lnTo>
                  <a:lnTo>
                    <a:pt x="25140" y="198280"/>
                  </a:lnTo>
                  <a:lnTo>
                    <a:pt x="31531" y="206457"/>
                  </a:lnTo>
                  <a:lnTo>
                    <a:pt x="38653" y="212207"/>
                  </a:lnTo>
                  <a:lnTo>
                    <a:pt x="46550" y="215132"/>
                  </a:lnTo>
                  <a:lnTo>
                    <a:pt x="54972" y="215145"/>
                  </a:lnTo>
                  <a:lnTo>
                    <a:pt x="63472" y="212120"/>
                  </a:lnTo>
                  <a:lnTo>
                    <a:pt x="71776" y="206302"/>
                  </a:lnTo>
                  <a:lnTo>
                    <a:pt x="79640" y="198025"/>
                  </a:lnTo>
                  <a:lnTo>
                    <a:pt x="86768" y="187520"/>
                  </a:lnTo>
                  <a:lnTo>
                    <a:pt x="93073" y="175133"/>
                  </a:lnTo>
                  <a:lnTo>
                    <a:pt x="98477" y="161430"/>
                  </a:lnTo>
                  <a:lnTo>
                    <a:pt x="102815" y="147097"/>
                  </a:lnTo>
                  <a:lnTo>
                    <a:pt x="106132" y="132635"/>
                  </a:lnTo>
                  <a:lnTo>
                    <a:pt x="109476" y="120514"/>
                  </a:lnTo>
                  <a:lnTo>
                    <a:pt x="113597" y="114443"/>
                  </a:lnTo>
                  <a:lnTo>
                    <a:pt x="117591" y="114704"/>
                  </a:lnTo>
                  <a:lnTo>
                    <a:pt x="121293" y="119692"/>
                  </a:lnTo>
                  <a:lnTo>
                    <a:pt x="124990" y="127674"/>
                  </a:lnTo>
                  <a:lnTo>
                    <a:pt x="129092" y="137232"/>
                  </a:lnTo>
                  <a:lnTo>
                    <a:pt x="133787" y="147502"/>
                  </a:lnTo>
                  <a:lnTo>
                    <a:pt x="139230" y="157724"/>
                  </a:lnTo>
                  <a:lnTo>
                    <a:pt x="145632" y="167084"/>
                  </a:lnTo>
                  <a:lnTo>
                    <a:pt x="153011" y="175243"/>
                  </a:lnTo>
                  <a:lnTo>
                    <a:pt x="161236" y="182237"/>
                  </a:lnTo>
                  <a:lnTo>
                    <a:pt x="170127" y="188262"/>
                  </a:lnTo>
                  <a:lnTo>
                    <a:pt x="179508" y="193540"/>
                  </a:lnTo>
                  <a:lnTo>
                    <a:pt x="189170" y="198121"/>
                  </a:lnTo>
                  <a:lnTo>
                    <a:pt x="200024" y="202324"/>
                  </a:lnTo>
                  <a:lnTo>
                    <a:pt x="215257" y="206524"/>
                  </a:lnTo>
                  <a:lnTo>
                    <a:pt x="240250" y="2114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1381" y="315854"/>
              <a:ext cx="57252" cy="410613"/>
            </a:xfrm>
            <a:custGeom>
              <a:avLst/>
              <a:gdLst/>
              <a:ahLst/>
              <a:cxnLst/>
              <a:rect l="0" t="0" r="0" b="0"/>
              <a:pathLst>
                <a:path w="57252" h="410613">
                  <a:moveTo>
                    <a:pt x="4608" y="0"/>
                  </a:moveTo>
                  <a:lnTo>
                    <a:pt x="1809" y="11870"/>
                  </a:lnTo>
                  <a:lnTo>
                    <a:pt x="307" y="24279"/>
                  </a:lnTo>
                  <a:lnTo>
                    <a:pt x="0" y="38475"/>
                  </a:lnTo>
                  <a:lnTo>
                    <a:pt x="680" y="54528"/>
                  </a:lnTo>
                  <a:lnTo>
                    <a:pt x="2148" y="72470"/>
                  </a:lnTo>
                  <a:lnTo>
                    <a:pt x="4217" y="92112"/>
                  </a:lnTo>
                  <a:lnTo>
                    <a:pt x="6726" y="113137"/>
                  </a:lnTo>
                  <a:lnTo>
                    <a:pt x="9549" y="135213"/>
                  </a:lnTo>
                  <a:lnTo>
                    <a:pt x="12591" y="158055"/>
                  </a:lnTo>
                  <a:lnTo>
                    <a:pt x="15784" y="181440"/>
                  </a:lnTo>
                  <a:lnTo>
                    <a:pt x="19080" y="205203"/>
                  </a:lnTo>
                  <a:lnTo>
                    <a:pt x="22446" y="229222"/>
                  </a:lnTo>
                  <a:lnTo>
                    <a:pt x="25859" y="253250"/>
                  </a:lnTo>
                  <a:lnTo>
                    <a:pt x="29305" y="276922"/>
                  </a:lnTo>
                  <a:lnTo>
                    <a:pt x="32766" y="300061"/>
                  </a:lnTo>
                  <a:lnTo>
                    <a:pt x="36074" y="322346"/>
                  </a:lnTo>
                  <a:lnTo>
                    <a:pt x="38916" y="343246"/>
                  </a:lnTo>
                  <a:lnTo>
                    <a:pt x="41164" y="362573"/>
                  </a:lnTo>
                  <a:lnTo>
                    <a:pt x="43045" y="379500"/>
                  </a:lnTo>
                  <a:lnTo>
                    <a:pt x="45338" y="393837"/>
                  </a:lnTo>
                  <a:lnTo>
                    <a:pt x="49361" y="404608"/>
                  </a:lnTo>
                  <a:lnTo>
                    <a:pt x="57251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9119" y="452725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48610" y="3001"/>
                  </a:lnTo>
                  <a:lnTo>
                    <a:pt x="235339" y="6423"/>
                  </a:lnTo>
                  <a:lnTo>
                    <a:pt x="222133" y="10615"/>
                  </a:lnTo>
                  <a:lnTo>
                    <a:pt x="208619" y="15342"/>
                  </a:lnTo>
                  <a:lnTo>
                    <a:pt x="194462" y="20175"/>
                  </a:lnTo>
                  <a:lnTo>
                    <a:pt x="179555" y="24852"/>
                  </a:lnTo>
                  <a:lnTo>
                    <a:pt x="163963" y="29288"/>
                  </a:lnTo>
                  <a:lnTo>
                    <a:pt x="147818" y="33490"/>
                  </a:lnTo>
                  <a:lnTo>
                    <a:pt x="131258" y="37499"/>
                  </a:lnTo>
                  <a:lnTo>
                    <a:pt x="114562" y="41359"/>
                  </a:lnTo>
                  <a:lnTo>
                    <a:pt x="98128" y="45111"/>
                  </a:lnTo>
                  <a:lnTo>
                    <a:pt x="82158" y="48787"/>
                  </a:lnTo>
                  <a:lnTo>
                    <a:pt x="66885" y="52451"/>
                  </a:lnTo>
                  <a:lnTo>
                    <a:pt x="50952" y="56666"/>
                  </a:lnTo>
                  <a:lnTo>
                    <a:pt x="30724" y="6292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59856" y="542178"/>
              <a:ext cx="161989" cy="221280"/>
            </a:xfrm>
            <a:custGeom>
              <a:avLst/>
              <a:gdLst/>
              <a:ahLst/>
              <a:cxnLst/>
              <a:rect l="0" t="0" r="0" b="0"/>
              <a:pathLst>
                <a:path w="161989" h="221280">
                  <a:moveTo>
                    <a:pt x="35646" y="89531"/>
                  </a:moveTo>
                  <a:lnTo>
                    <a:pt x="47382" y="89464"/>
                  </a:lnTo>
                  <a:lnTo>
                    <a:pt x="58511" y="88824"/>
                  </a:lnTo>
                  <a:lnTo>
                    <a:pt x="70104" y="87528"/>
                  </a:lnTo>
                  <a:lnTo>
                    <a:pt x="82093" y="85668"/>
                  </a:lnTo>
                  <a:lnTo>
                    <a:pt x="94104" y="83351"/>
                  </a:lnTo>
                  <a:lnTo>
                    <a:pt x="105902" y="80680"/>
                  </a:lnTo>
                  <a:lnTo>
                    <a:pt x="117256" y="77584"/>
                  </a:lnTo>
                  <a:lnTo>
                    <a:pt x="127876" y="73828"/>
                  </a:lnTo>
                  <a:lnTo>
                    <a:pt x="137668" y="69331"/>
                  </a:lnTo>
                  <a:lnTo>
                    <a:pt x="146225" y="63836"/>
                  </a:lnTo>
                  <a:lnTo>
                    <a:pt x="152769" y="56858"/>
                  </a:lnTo>
                  <a:lnTo>
                    <a:pt x="157048" y="48284"/>
                  </a:lnTo>
                  <a:lnTo>
                    <a:pt x="158956" y="38780"/>
                  </a:lnTo>
                  <a:lnTo>
                    <a:pt x="158275" y="29556"/>
                  </a:lnTo>
                  <a:lnTo>
                    <a:pt x="155144" y="21290"/>
                  </a:lnTo>
                  <a:lnTo>
                    <a:pt x="149807" y="14286"/>
                  </a:lnTo>
                  <a:lnTo>
                    <a:pt x="142421" y="8733"/>
                  </a:lnTo>
                  <a:lnTo>
                    <a:pt x="133273" y="4564"/>
                  </a:lnTo>
                  <a:lnTo>
                    <a:pt x="122728" y="1713"/>
                  </a:lnTo>
                  <a:lnTo>
                    <a:pt x="111134" y="225"/>
                  </a:lnTo>
                  <a:lnTo>
                    <a:pt x="98789" y="0"/>
                  </a:lnTo>
                  <a:lnTo>
                    <a:pt x="86076" y="979"/>
                  </a:lnTo>
                  <a:lnTo>
                    <a:pt x="73470" y="3231"/>
                  </a:lnTo>
                  <a:lnTo>
                    <a:pt x="61218" y="6675"/>
                  </a:lnTo>
                  <a:lnTo>
                    <a:pt x="49535" y="11275"/>
                  </a:lnTo>
                  <a:lnTo>
                    <a:pt x="38681" y="17112"/>
                  </a:lnTo>
                  <a:lnTo>
                    <a:pt x="28721" y="24122"/>
                  </a:lnTo>
                  <a:lnTo>
                    <a:pt x="19880" y="32439"/>
                  </a:lnTo>
                  <a:lnTo>
                    <a:pt x="12611" y="42457"/>
                  </a:lnTo>
                  <a:lnTo>
                    <a:pt x="7022" y="54236"/>
                  </a:lnTo>
                  <a:lnTo>
                    <a:pt x="3082" y="67553"/>
                  </a:lnTo>
                  <a:lnTo>
                    <a:pt x="795" y="82087"/>
                  </a:lnTo>
                  <a:lnTo>
                    <a:pt x="0" y="97516"/>
                  </a:lnTo>
                  <a:lnTo>
                    <a:pt x="582" y="113095"/>
                  </a:lnTo>
                  <a:lnTo>
                    <a:pt x="2561" y="127707"/>
                  </a:lnTo>
                  <a:lnTo>
                    <a:pt x="5818" y="140828"/>
                  </a:lnTo>
                  <a:lnTo>
                    <a:pt x="10292" y="152618"/>
                  </a:lnTo>
                  <a:lnTo>
                    <a:pt x="16043" y="163619"/>
                  </a:lnTo>
                  <a:lnTo>
                    <a:pt x="22991" y="174238"/>
                  </a:lnTo>
                  <a:lnTo>
                    <a:pt x="31097" y="184373"/>
                  </a:lnTo>
                  <a:lnTo>
                    <a:pt x="40441" y="193515"/>
                  </a:lnTo>
                  <a:lnTo>
                    <a:pt x="50954" y="201444"/>
                  </a:lnTo>
                  <a:lnTo>
                    <a:pt x="62606" y="208076"/>
                  </a:lnTo>
                  <a:lnTo>
                    <a:pt x="75484" y="213307"/>
                  </a:lnTo>
                  <a:lnTo>
                    <a:pt x="89501" y="217225"/>
                  </a:lnTo>
                  <a:lnTo>
                    <a:pt x="103896" y="219866"/>
                  </a:lnTo>
                  <a:lnTo>
                    <a:pt x="118841" y="221279"/>
                  </a:lnTo>
                  <a:lnTo>
                    <a:pt x="136766" y="220474"/>
                  </a:lnTo>
                  <a:lnTo>
                    <a:pt x="161988" y="2158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11357" y="71593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40" y="6239"/>
                  </a:lnTo>
                  <a:lnTo>
                    <a:pt x="11179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2491" y="1396605"/>
            <a:ext cx="5761725" cy="926509"/>
            <a:chOff x="292491" y="1396605"/>
            <a:chExt cx="5761725" cy="926509"/>
          </a:xfrm>
        </p:grpSpPr>
        <p:sp>
          <p:nvSpPr>
            <p:cNvPr id="19" name="Freeform 18"/>
            <p:cNvSpPr/>
            <p:nvPr/>
          </p:nvSpPr>
          <p:spPr>
            <a:xfrm>
              <a:off x="436653" y="1573319"/>
              <a:ext cx="258557" cy="308097"/>
            </a:xfrm>
            <a:custGeom>
              <a:avLst/>
              <a:gdLst/>
              <a:ahLst/>
              <a:cxnLst/>
              <a:rect l="0" t="0" r="0" b="0"/>
              <a:pathLst>
                <a:path w="258557" h="308097">
                  <a:moveTo>
                    <a:pt x="16401" y="12799"/>
                  </a:moveTo>
                  <a:lnTo>
                    <a:pt x="13400" y="21600"/>
                  </a:lnTo>
                  <a:lnTo>
                    <a:pt x="9978" y="29947"/>
                  </a:lnTo>
                  <a:lnTo>
                    <a:pt x="5807" y="38568"/>
                  </a:lnTo>
                  <a:lnTo>
                    <a:pt x="1880" y="44835"/>
                  </a:lnTo>
                  <a:lnTo>
                    <a:pt x="0" y="45591"/>
                  </a:lnTo>
                  <a:lnTo>
                    <a:pt x="720" y="42184"/>
                  </a:lnTo>
                  <a:lnTo>
                    <a:pt x="3522" y="36328"/>
                  </a:lnTo>
                  <a:lnTo>
                    <a:pt x="7761" y="29320"/>
                  </a:lnTo>
                  <a:lnTo>
                    <a:pt x="12960" y="21904"/>
                  </a:lnTo>
                  <a:lnTo>
                    <a:pt x="19120" y="14748"/>
                  </a:lnTo>
                  <a:lnTo>
                    <a:pt x="26640" y="8598"/>
                  </a:lnTo>
                  <a:lnTo>
                    <a:pt x="35630" y="3761"/>
                  </a:lnTo>
                  <a:lnTo>
                    <a:pt x="45605" y="661"/>
                  </a:lnTo>
                  <a:lnTo>
                    <a:pt x="55689" y="0"/>
                  </a:lnTo>
                  <a:lnTo>
                    <a:pt x="65359" y="1930"/>
                  </a:lnTo>
                  <a:lnTo>
                    <a:pt x="74461" y="6310"/>
                  </a:lnTo>
                  <a:lnTo>
                    <a:pt x="83028" y="12978"/>
                  </a:lnTo>
                  <a:lnTo>
                    <a:pt x="91153" y="21608"/>
                  </a:lnTo>
                  <a:lnTo>
                    <a:pt x="98779" y="31789"/>
                  </a:lnTo>
                  <a:lnTo>
                    <a:pt x="105688" y="43129"/>
                  </a:lnTo>
                  <a:lnTo>
                    <a:pt x="111818" y="55311"/>
                  </a:lnTo>
                  <a:lnTo>
                    <a:pt x="117090" y="68250"/>
                  </a:lnTo>
                  <a:lnTo>
                    <a:pt x="121333" y="82074"/>
                  </a:lnTo>
                  <a:lnTo>
                    <a:pt x="124552" y="96774"/>
                  </a:lnTo>
                  <a:lnTo>
                    <a:pt x="126731" y="111900"/>
                  </a:lnTo>
                  <a:lnTo>
                    <a:pt x="127752" y="126674"/>
                  </a:lnTo>
                  <a:lnTo>
                    <a:pt x="127667" y="140690"/>
                  </a:lnTo>
                  <a:lnTo>
                    <a:pt x="126814" y="154050"/>
                  </a:lnTo>
                  <a:lnTo>
                    <a:pt x="125712" y="167169"/>
                  </a:lnTo>
                  <a:lnTo>
                    <a:pt x="124674" y="180325"/>
                  </a:lnTo>
                  <a:lnTo>
                    <a:pt x="123658" y="193468"/>
                  </a:lnTo>
                  <a:lnTo>
                    <a:pt x="122370" y="206305"/>
                  </a:lnTo>
                  <a:lnTo>
                    <a:pt x="120647" y="218683"/>
                  </a:lnTo>
                  <a:lnTo>
                    <a:pt x="118319" y="230437"/>
                  </a:lnTo>
                  <a:lnTo>
                    <a:pt x="115145" y="241331"/>
                  </a:lnTo>
                  <a:lnTo>
                    <a:pt x="111078" y="251327"/>
                  </a:lnTo>
                  <a:lnTo>
                    <a:pt x="106227" y="260701"/>
                  </a:lnTo>
                  <a:lnTo>
                    <a:pt x="100754" y="269923"/>
                  </a:lnTo>
                  <a:lnTo>
                    <a:pt x="94805" y="279268"/>
                  </a:lnTo>
                  <a:lnTo>
                    <a:pt x="88185" y="288343"/>
                  </a:lnTo>
                  <a:lnTo>
                    <a:pt x="80378" y="296225"/>
                  </a:lnTo>
                  <a:lnTo>
                    <a:pt x="71211" y="302473"/>
                  </a:lnTo>
                  <a:lnTo>
                    <a:pt x="61292" y="306650"/>
                  </a:lnTo>
                  <a:lnTo>
                    <a:pt x="51782" y="308096"/>
                  </a:lnTo>
                  <a:lnTo>
                    <a:pt x="43316" y="306727"/>
                  </a:lnTo>
                  <a:lnTo>
                    <a:pt x="36007" y="302909"/>
                  </a:lnTo>
                  <a:lnTo>
                    <a:pt x="29716" y="297156"/>
                  </a:lnTo>
                  <a:lnTo>
                    <a:pt x="24242" y="289962"/>
                  </a:lnTo>
                  <a:lnTo>
                    <a:pt x="19871" y="281730"/>
                  </a:lnTo>
                  <a:lnTo>
                    <a:pt x="17357" y="272769"/>
                  </a:lnTo>
                  <a:lnTo>
                    <a:pt x="16963" y="263313"/>
                  </a:lnTo>
                  <a:lnTo>
                    <a:pt x="18663" y="253848"/>
                  </a:lnTo>
                  <a:lnTo>
                    <a:pt x="22395" y="245099"/>
                  </a:lnTo>
                  <a:lnTo>
                    <a:pt x="27912" y="237405"/>
                  </a:lnTo>
                  <a:lnTo>
                    <a:pt x="35022" y="230918"/>
                  </a:lnTo>
                  <a:lnTo>
                    <a:pt x="43681" y="225776"/>
                  </a:lnTo>
                  <a:lnTo>
                    <a:pt x="53719" y="221919"/>
                  </a:lnTo>
                  <a:lnTo>
                    <a:pt x="64710" y="219463"/>
                  </a:lnTo>
                  <a:lnTo>
                    <a:pt x="76078" y="218780"/>
                  </a:lnTo>
                  <a:lnTo>
                    <a:pt x="87464" y="219911"/>
                  </a:lnTo>
                  <a:lnTo>
                    <a:pt x="98717" y="222618"/>
                  </a:lnTo>
                  <a:lnTo>
                    <a:pt x="109807" y="226568"/>
                  </a:lnTo>
                  <a:lnTo>
                    <a:pt x="120748" y="231444"/>
                  </a:lnTo>
                  <a:lnTo>
                    <a:pt x="131571" y="236987"/>
                  </a:lnTo>
                  <a:lnTo>
                    <a:pt x="142305" y="242999"/>
                  </a:lnTo>
                  <a:lnTo>
                    <a:pt x="152979" y="249325"/>
                  </a:lnTo>
                  <a:lnTo>
                    <a:pt x="163777" y="255538"/>
                  </a:lnTo>
                  <a:lnTo>
                    <a:pt x="175020" y="260950"/>
                  </a:lnTo>
                  <a:lnTo>
                    <a:pt x="186837" y="265250"/>
                  </a:lnTo>
                  <a:lnTo>
                    <a:pt x="198978" y="268284"/>
                  </a:lnTo>
                  <a:lnTo>
                    <a:pt x="212306" y="270070"/>
                  </a:lnTo>
                  <a:lnTo>
                    <a:pt x="230229" y="269643"/>
                  </a:lnTo>
                  <a:lnTo>
                    <a:pt x="258556" y="265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2491" y="1494074"/>
              <a:ext cx="481735" cy="458725"/>
            </a:xfrm>
            <a:custGeom>
              <a:avLst/>
              <a:gdLst/>
              <a:ahLst/>
              <a:cxnLst/>
              <a:rect l="0" t="0" r="0" b="0"/>
              <a:pathLst>
                <a:path w="481735" h="458725">
                  <a:moveTo>
                    <a:pt x="329019" y="7816"/>
                  </a:moveTo>
                  <a:lnTo>
                    <a:pt x="320084" y="4949"/>
                  </a:lnTo>
                  <a:lnTo>
                    <a:pt x="310456" y="2807"/>
                  </a:lnTo>
                  <a:lnTo>
                    <a:pt x="299165" y="1208"/>
                  </a:lnTo>
                  <a:lnTo>
                    <a:pt x="286324" y="201"/>
                  </a:lnTo>
                  <a:lnTo>
                    <a:pt x="272196" y="0"/>
                  </a:lnTo>
                  <a:lnTo>
                    <a:pt x="257076" y="656"/>
                  </a:lnTo>
                  <a:lnTo>
                    <a:pt x="241387" y="2068"/>
                  </a:lnTo>
                  <a:lnTo>
                    <a:pt x="225648" y="4080"/>
                  </a:lnTo>
                  <a:lnTo>
                    <a:pt x="210144" y="6547"/>
                  </a:lnTo>
                  <a:lnTo>
                    <a:pt x="194957" y="9507"/>
                  </a:lnTo>
                  <a:lnTo>
                    <a:pt x="180067" y="13172"/>
                  </a:lnTo>
                  <a:lnTo>
                    <a:pt x="165423" y="17605"/>
                  </a:lnTo>
                  <a:lnTo>
                    <a:pt x="151130" y="22886"/>
                  </a:lnTo>
                  <a:lnTo>
                    <a:pt x="137444" y="29189"/>
                  </a:lnTo>
                  <a:lnTo>
                    <a:pt x="124457" y="36496"/>
                  </a:lnTo>
                  <a:lnTo>
                    <a:pt x="112107" y="44335"/>
                  </a:lnTo>
                  <a:lnTo>
                    <a:pt x="100273" y="51904"/>
                  </a:lnTo>
                  <a:lnTo>
                    <a:pt x="88833" y="58775"/>
                  </a:lnTo>
                  <a:lnTo>
                    <a:pt x="77844" y="65200"/>
                  </a:lnTo>
                  <a:lnTo>
                    <a:pt x="67531" y="71888"/>
                  </a:lnTo>
                  <a:lnTo>
                    <a:pt x="57966" y="79243"/>
                  </a:lnTo>
                  <a:lnTo>
                    <a:pt x="49237" y="87337"/>
                  </a:lnTo>
                  <a:lnTo>
                    <a:pt x="41519" y="96082"/>
                  </a:lnTo>
                  <a:lnTo>
                    <a:pt x="34810" y="105346"/>
                  </a:lnTo>
                  <a:lnTo>
                    <a:pt x="28965" y="115163"/>
                  </a:lnTo>
                  <a:lnTo>
                    <a:pt x="23797" y="125730"/>
                  </a:lnTo>
                  <a:lnTo>
                    <a:pt x="19132" y="137096"/>
                  </a:lnTo>
                  <a:lnTo>
                    <a:pt x="14827" y="149168"/>
                  </a:lnTo>
                  <a:lnTo>
                    <a:pt x="10775" y="161803"/>
                  </a:lnTo>
                  <a:lnTo>
                    <a:pt x="6907" y="174860"/>
                  </a:lnTo>
                  <a:lnTo>
                    <a:pt x="3495" y="188220"/>
                  </a:lnTo>
                  <a:lnTo>
                    <a:pt x="1115" y="201796"/>
                  </a:lnTo>
                  <a:lnTo>
                    <a:pt x="0" y="215520"/>
                  </a:lnTo>
                  <a:lnTo>
                    <a:pt x="67" y="229346"/>
                  </a:lnTo>
                  <a:lnTo>
                    <a:pt x="1100" y="243241"/>
                  </a:lnTo>
                  <a:lnTo>
                    <a:pt x="2869" y="257184"/>
                  </a:lnTo>
                  <a:lnTo>
                    <a:pt x="5174" y="271157"/>
                  </a:lnTo>
                  <a:lnTo>
                    <a:pt x="7859" y="285153"/>
                  </a:lnTo>
                  <a:lnTo>
                    <a:pt x="10812" y="299157"/>
                  </a:lnTo>
                  <a:lnTo>
                    <a:pt x="14115" y="313003"/>
                  </a:lnTo>
                  <a:lnTo>
                    <a:pt x="18018" y="326380"/>
                  </a:lnTo>
                  <a:lnTo>
                    <a:pt x="22609" y="339152"/>
                  </a:lnTo>
                  <a:lnTo>
                    <a:pt x="27829" y="351186"/>
                  </a:lnTo>
                  <a:lnTo>
                    <a:pt x="33558" y="362275"/>
                  </a:lnTo>
                  <a:lnTo>
                    <a:pt x="39681" y="372401"/>
                  </a:lnTo>
                  <a:lnTo>
                    <a:pt x="46420" y="381694"/>
                  </a:lnTo>
                  <a:lnTo>
                    <a:pt x="54308" y="390329"/>
                  </a:lnTo>
                  <a:lnTo>
                    <a:pt x="63538" y="398477"/>
                  </a:lnTo>
                  <a:lnTo>
                    <a:pt x="73839" y="406273"/>
                  </a:lnTo>
                  <a:lnTo>
                    <a:pt x="84670" y="413822"/>
                  </a:lnTo>
                  <a:lnTo>
                    <a:pt x="95664" y="421196"/>
                  </a:lnTo>
                  <a:lnTo>
                    <a:pt x="106807" y="428285"/>
                  </a:lnTo>
                  <a:lnTo>
                    <a:pt x="118347" y="434818"/>
                  </a:lnTo>
                  <a:lnTo>
                    <a:pt x="130405" y="440689"/>
                  </a:lnTo>
                  <a:lnTo>
                    <a:pt x="142960" y="445783"/>
                  </a:lnTo>
                  <a:lnTo>
                    <a:pt x="155927" y="449906"/>
                  </a:lnTo>
                  <a:lnTo>
                    <a:pt x="169210" y="453049"/>
                  </a:lnTo>
                  <a:lnTo>
                    <a:pt x="182725" y="455346"/>
                  </a:lnTo>
                  <a:lnTo>
                    <a:pt x="196404" y="456978"/>
                  </a:lnTo>
                  <a:lnTo>
                    <a:pt x="210198" y="458113"/>
                  </a:lnTo>
                  <a:lnTo>
                    <a:pt x="224071" y="458724"/>
                  </a:lnTo>
                  <a:lnTo>
                    <a:pt x="237998" y="458610"/>
                  </a:lnTo>
                  <a:lnTo>
                    <a:pt x="251957" y="457715"/>
                  </a:lnTo>
                  <a:lnTo>
                    <a:pt x="265772" y="455961"/>
                  </a:lnTo>
                  <a:lnTo>
                    <a:pt x="279128" y="453181"/>
                  </a:lnTo>
                  <a:lnTo>
                    <a:pt x="291895" y="449382"/>
                  </a:lnTo>
                  <a:lnTo>
                    <a:pt x="304265" y="444712"/>
                  </a:lnTo>
                  <a:lnTo>
                    <a:pt x="316645" y="439361"/>
                  </a:lnTo>
                  <a:lnTo>
                    <a:pt x="329269" y="433499"/>
                  </a:lnTo>
                  <a:lnTo>
                    <a:pt x="342037" y="427107"/>
                  </a:lnTo>
                  <a:lnTo>
                    <a:pt x="354615" y="419985"/>
                  </a:lnTo>
                  <a:lnTo>
                    <a:pt x="366815" y="412082"/>
                  </a:lnTo>
                  <a:lnTo>
                    <a:pt x="378449" y="403487"/>
                  </a:lnTo>
                  <a:lnTo>
                    <a:pt x="389262" y="394339"/>
                  </a:lnTo>
                  <a:lnTo>
                    <a:pt x="399199" y="384777"/>
                  </a:lnTo>
                  <a:lnTo>
                    <a:pt x="408363" y="374915"/>
                  </a:lnTo>
                  <a:lnTo>
                    <a:pt x="416912" y="364841"/>
                  </a:lnTo>
                  <a:lnTo>
                    <a:pt x="425000" y="354622"/>
                  </a:lnTo>
                  <a:lnTo>
                    <a:pt x="432757" y="344302"/>
                  </a:lnTo>
                  <a:lnTo>
                    <a:pt x="440280" y="333914"/>
                  </a:lnTo>
                  <a:lnTo>
                    <a:pt x="447636" y="323471"/>
                  </a:lnTo>
                  <a:lnTo>
                    <a:pt x="454713" y="312660"/>
                  </a:lnTo>
                  <a:lnTo>
                    <a:pt x="461239" y="300877"/>
                  </a:lnTo>
                  <a:lnTo>
                    <a:pt x="467105" y="287870"/>
                  </a:lnTo>
                  <a:lnTo>
                    <a:pt x="472195" y="273710"/>
                  </a:lnTo>
                  <a:lnTo>
                    <a:pt x="476316" y="258601"/>
                  </a:lnTo>
                  <a:lnTo>
                    <a:pt x="479448" y="242778"/>
                  </a:lnTo>
                  <a:lnTo>
                    <a:pt x="481398" y="226764"/>
                  </a:lnTo>
                  <a:lnTo>
                    <a:pt x="481734" y="211327"/>
                  </a:lnTo>
                  <a:lnTo>
                    <a:pt x="480370" y="196839"/>
                  </a:lnTo>
                  <a:lnTo>
                    <a:pt x="477675" y="183317"/>
                  </a:lnTo>
                  <a:lnTo>
                    <a:pt x="474265" y="170615"/>
                  </a:lnTo>
                  <a:lnTo>
                    <a:pt x="470564" y="158548"/>
                  </a:lnTo>
                  <a:lnTo>
                    <a:pt x="466625" y="146951"/>
                  </a:lnTo>
                  <a:lnTo>
                    <a:pt x="462229" y="135688"/>
                  </a:lnTo>
                  <a:lnTo>
                    <a:pt x="457265" y="124669"/>
                  </a:lnTo>
                  <a:lnTo>
                    <a:pt x="451439" y="114148"/>
                  </a:lnTo>
                  <a:lnTo>
                    <a:pt x="444232" y="104688"/>
                  </a:lnTo>
                  <a:lnTo>
                    <a:pt x="435491" y="96512"/>
                  </a:lnTo>
                  <a:lnTo>
                    <a:pt x="425533" y="89532"/>
                  </a:lnTo>
                  <a:lnTo>
                    <a:pt x="414940" y="83527"/>
                  </a:lnTo>
                  <a:lnTo>
                    <a:pt x="404109" y="78265"/>
                  </a:lnTo>
                  <a:lnTo>
                    <a:pt x="393076" y="73542"/>
                  </a:lnTo>
                  <a:lnTo>
                    <a:pt x="381611" y="69202"/>
                  </a:lnTo>
                  <a:lnTo>
                    <a:pt x="369603" y="65133"/>
                  </a:lnTo>
                  <a:lnTo>
                    <a:pt x="357082" y="61414"/>
                  </a:lnTo>
                  <a:lnTo>
                    <a:pt x="344138" y="58296"/>
                  </a:lnTo>
                  <a:lnTo>
                    <a:pt x="330879" y="55867"/>
                  </a:lnTo>
                  <a:lnTo>
                    <a:pt x="317614" y="54063"/>
                  </a:lnTo>
                  <a:lnTo>
                    <a:pt x="303336" y="52575"/>
                  </a:lnTo>
                  <a:lnTo>
                    <a:pt x="284555" y="51272"/>
                  </a:lnTo>
                  <a:lnTo>
                    <a:pt x="255319" y="49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05779" y="1515554"/>
              <a:ext cx="326385" cy="502233"/>
            </a:xfrm>
            <a:custGeom>
              <a:avLst/>
              <a:gdLst/>
              <a:ahLst/>
              <a:cxnLst/>
              <a:rect l="0" t="0" r="0" b="0"/>
              <a:pathLst>
                <a:path w="326385" h="502233">
                  <a:moveTo>
                    <a:pt x="0" y="418004"/>
                  </a:moveTo>
                  <a:lnTo>
                    <a:pt x="5801" y="412070"/>
                  </a:lnTo>
                  <a:lnTo>
                    <a:pt x="10725" y="405865"/>
                  </a:lnTo>
                  <a:lnTo>
                    <a:pt x="15228" y="398765"/>
                  </a:lnTo>
                  <a:lnTo>
                    <a:pt x="19449" y="390651"/>
                  </a:lnTo>
                  <a:lnTo>
                    <a:pt x="23462" y="381357"/>
                  </a:lnTo>
                  <a:lnTo>
                    <a:pt x="27324" y="370913"/>
                  </a:lnTo>
                  <a:lnTo>
                    <a:pt x="31076" y="359661"/>
                  </a:lnTo>
                  <a:lnTo>
                    <a:pt x="34752" y="348123"/>
                  </a:lnTo>
                  <a:lnTo>
                    <a:pt x="38378" y="336618"/>
                  </a:lnTo>
                  <a:lnTo>
                    <a:pt x="42137" y="324947"/>
                  </a:lnTo>
                  <a:lnTo>
                    <a:pt x="46346" y="312512"/>
                  </a:lnTo>
                  <a:lnTo>
                    <a:pt x="51138" y="299033"/>
                  </a:lnTo>
                  <a:lnTo>
                    <a:pt x="56323" y="284539"/>
                  </a:lnTo>
                  <a:lnTo>
                    <a:pt x="61497" y="269197"/>
                  </a:lnTo>
                  <a:lnTo>
                    <a:pt x="66419" y="253215"/>
                  </a:lnTo>
                  <a:lnTo>
                    <a:pt x="71028" y="237093"/>
                  </a:lnTo>
                  <a:lnTo>
                    <a:pt x="75350" y="221582"/>
                  </a:lnTo>
                  <a:lnTo>
                    <a:pt x="79441" y="207041"/>
                  </a:lnTo>
                  <a:lnTo>
                    <a:pt x="83358" y="193312"/>
                  </a:lnTo>
                  <a:lnTo>
                    <a:pt x="87148" y="179939"/>
                  </a:lnTo>
                  <a:lnTo>
                    <a:pt x="90849" y="166609"/>
                  </a:lnTo>
                  <a:lnTo>
                    <a:pt x="94489" y="153349"/>
                  </a:lnTo>
                  <a:lnTo>
                    <a:pt x="98087" y="140432"/>
                  </a:lnTo>
                  <a:lnTo>
                    <a:pt x="101669" y="128027"/>
                  </a:lnTo>
                  <a:lnTo>
                    <a:pt x="105729" y="117251"/>
                  </a:lnTo>
                  <a:lnTo>
                    <a:pt x="110854" y="111334"/>
                  </a:lnTo>
                  <a:lnTo>
                    <a:pt x="116337" y="111883"/>
                  </a:lnTo>
                  <a:lnTo>
                    <a:pt x="121229" y="116952"/>
                  </a:lnTo>
                  <a:lnTo>
                    <a:pt x="125521" y="124799"/>
                  </a:lnTo>
                  <a:lnTo>
                    <a:pt x="129440" y="134137"/>
                  </a:lnTo>
                  <a:lnTo>
                    <a:pt x="133161" y="144198"/>
                  </a:lnTo>
                  <a:lnTo>
                    <a:pt x="136946" y="154582"/>
                  </a:lnTo>
                  <a:lnTo>
                    <a:pt x="141156" y="165098"/>
                  </a:lnTo>
                  <a:lnTo>
                    <a:pt x="145953" y="175642"/>
                  </a:lnTo>
                  <a:lnTo>
                    <a:pt x="151646" y="185522"/>
                  </a:lnTo>
                  <a:lnTo>
                    <a:pt x="158755" y="193496"/>
                  </a:lnTo>
                  <a:lnTo>
                    <a:pt x="167421" y="199038"/>
                  </a:lnTo>
                  <a:lnTo>
                    <a:pt x="177156" y="202114"/>
                  </a:lnTo>
                  <a:lnTo>
                    <a:pt x="187067" y="202825"/>
                  </a:lnTo>
                  <a:lnTo>
                    <a:pt x="196616" y="201483"/>
                  </a:lnTo>
                  <a:lnTo>
                    <a:pt x="205635" y="198348"/>
                  </a:lnTo>
                  <a:lnTo>
                    <a:pt x="214144" y="193519"/>
                  </a:lnTo>
                  <a:lnTo>
                    <a:pt x="222231" y="187201"/>
                  </a:lnTo>
                  <a:lnTo>
                    <a:pt x="229830" y="179523"/>
                  </a:lnTo>
                  <a:lnTo>
                    <a:pt x="236722" y="170467"/>
                  </a:lnTo>
                  <a:lnTo>
                    <a:pt x="242850" y="160153"/>
                  </a:lnTo>
                  <a:lnTo>
                    <a:pt x="248459" y="148803"/>
                  </a:lnTo>
                  <a:lnTo>
                    <a:pt x="253993" y="136660"/>
                  </a:lnTo>
                  <a:lnTo>
                    <a:pt x="259716" y="123937"/>
                  </a:lnTo>
                  <a:lnTo>
                    <a:pt x="265543" y="110801"/>
                  </a:lnTo>
                  <a:lnTo>
                    <a:pt x="271156" y="97376"/>
                  </a:lnTo>
                  <a:lnTo>
                    <a:pt x="276377" y="83758"/>
                  </a:lnTo>
                  <a:lnTo>
                    <a:pt x="281187" y="70173"/>
                  </a:lnTo>
                  <a:lnTo>
                    <a:pt x="285645" y="56971"/>
                  </a:lnTo>
                  <a:lnTo>
                    <a:pt x="289827" y="44312"/>
                  </a:lnTo>
                  <a:lnTo>
                    <a:pt x="293804" y="32184"/>
                  </a:lnTo>
                  <a:lnTo>
                    <a:pt x="297636" y="20499"/>
                  </a:lnTo>
                  <a:lnTo>
                    <a:pt x="301340" y="9237"/>
                  </a:lnTo>
                  <a:lnTo>
                    <a:pt x="304097" y="1182"/>
                  </a:lnTo>
                  <a:lnTo>
                    <a:pt x="304888" y="0"/>
                  </a:lnTo>
                  <a:lnTo>
                    <a:pt x="304103" y="4795"/>
                  </a:lnTo>
                  <a:lnTo>
                    <a:pt x="302300" y="13987"/>
                  </a:lnTo>
                  <a:lnTo>
                    <a:pt x="299865" y="26509"/>
                  </a:lnTo>
                  <a:lnTo>
                    <a:pt x="297040" y="41539"/>
                  </a:lnTo>
                  <a:lnTo>
                    <a:pt x="293969" y="58404"/>
                  </a:lnTo>
                  <a:lnTo>
                    <a:pt x="290744" y="76580"/>
                  </a:lnTo>
                  <a:lnTo>
                    <a:pt x="287425" y="95678"/>
                  </a:lnTo>
                  <a:lnTo>
                    <a:pt x="284210" y="115578"/>
                  </a:lnTo>
                  <a:lnTo>
                    <a:pt x="281429" y="136386"/>
                  </a:lnTo>
                  <a:lnTo>
                    <a:pt x="279225" y="158088"/>
                  </a:lnTo>
                  <a:lnTo>
                    <a:pt x="277576" y="180393"/>
                  </a:lnTo>
                  <a:lnTo>
                    <a:pt x="276387" y="202827"/>
                  </a:lnTo>
                  <a:lnTo>
                    <a:pt x="275553" y="225092"/>
                  </a:lnTo>
                  <a:lnTo>
                    <a:pt x="275145" y="246602"/>
                  </a:lnTo>
                  <a:lnTo>
                    <a:pt x="275395" y="266441"/>
                  </a:lnTo>
                  <a:lnTo>
                    <a:pt x="276378" y="284276"/>
                  </a:lnTo>
                  <a:lnTo>
                    <a:pt x="278020" y="300743"/>
                  </a:lnTo>
                  <a:lnTo>
                    <a:pt x="280193" y="317111"/>
                  </a:lnTo>
                  <a:lnTo>
                    <a:pt x="282766" y="334126"/>
                  </a:lnTo>
                  <a:lnTo>
                    <a:pt x="285629" y="351678"/>
                  </a:lnTo>
                  <a:lnTo>
                    <a:pt x="288696" y="369095"/>
                  </a:lnTo>
                  <a:lnTo>
                    <a:pt x="291905" y="385961"/>
                  </a:lnTo>
                  <a:lnTo>
                    <a:pt x="295212" y="402016"/>
                  </a:lnTo>
                  <a:lnTo>
                    <a:pt x="298585" y="417017"/>
                  </a:lnTo>
                  <a:lnTo>
                    <a:pt x="302003" y="430947"/>
                  </a:lnTo>
                  <a:lnTo>
                    <a:pt x="305492" y="443890"/>
                  </a:lnTo>
                  <a:lnTo>
                    <a:pt x="309570" y="457409"/>
                  </a:lnTo>
                  <a:lnTo>
                    <a:pt x="315714" y="474928"/>
                  </a:lnTo>
                  <a:lnTo>
                    <a:pt x="326384" y="502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05862" y="179668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9" y="32458"/>
                  </a:lnTo>
                  <a:lnTo>
                    <a:pt x="4041" y="42760"/>
                  </a:lnTo>
                  <a:lnTo>
                    <a:pt x="7006" y="53103"/>
                  </a:lnTo>
                  <a:lnTo>
                    <a:pt x="10921" y="63484"/>
                  </a:lnTo>
                  <a:lnTo>
                    <a:pt x="15546" y="73632"/>
                  </a:lnTo>
                  <a:lnTo>
                    <a:pt x="21032" y="84126"/>
                  </a:lnTo>
                  <a:lnTo>
                    <a:pt x="28979" y="97008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63748" y="1744045"/>
              <a:ext cx="221100" cy="484312"/>
            </a:xfrm>
            <a:custGeom>
              <a:avLst/>
              <a:gdLst/>
              <a:ahLst/>
              <a:cxnLst/>
              <a:rect l="0" t="0" r="0" b="0"/>
              <a:pathLst>
                <a:path w="221100" h="484312">
                  <a:moveTo>
                    <a:pt x="221099" y="0"/>
                  </a:moveTo>
                  <a:lnTo>
                    <a:pt x="215298" y="8801"/>
                  </a:lnTo>
                  <a:lnTo>
                    <a:pt x="210374" y="17148"/>
                  </a:lnTo>
                  <a:lnTo>
                    <a:pt x="205867" y="25847"/>
                  </a:lnTo>
                  <a:lnTo>
                    <a:pt x="201473" y="34968"/>
                  </a:lnTo>
                  <a:lnTo>
                    <a:pt x="196811" y="44463"/>
                  </a:lnTo>
                  <a:lnTo>
                    <a:pt x="191701" y="54255"/>
                  </a:lnTo>
                  <a:lnTo>
                    <a:pt x="186296" y="64269"/>
                  </a:lnTo>
                  <a:lnTo>
                    <a:pt x="180972" y="74443"/>
                  </a:lnTo>
                  <a:lnTo>
                    <a:pt x="175938" y="84738"/>
                  </a:lnTo>
                  <a:lnTo>
                    <a:pt x="170914" y="95448"/>
                  </a:lnTo>
                  <a:lnTo>
                    <a:pt x="165249" y="107162"/>
                  </a:lnTo>
                  <a:lnTo>
                    <a:pt x="158625" y="120123"/>
                  </a:lnTo>
                  <a:lnTo>
                    <a:pt x="151209" y="134252"/>
                  </a:lnTo>
                  <a:lnTo>
                    <a:pt x="143460" y="149340"/>
                  </a:lnTo>
                  <a:lnTo>
                    <a:pt x="135690" y="165149"/>
                  </a:lnTo>
                  <a:lnTo>
                    <a:pt x="128033" y="181154"/>
                  </a:lnTo>
                  <a:lnTo>
                    <a:pt x="120519" y="196584"/>
                  </a:lnTo>
                  <a:lnTo>
                    <a:pt x="113140" y="211068"/>
                  </a:lnTo>
                  <a:lnTo>
                    <a:pt x="106033" y="224587"/>
                  </a:lnTo>
                  <a:lnTo>
                    <a:pt x="99480" y="237288"/>
                  </a:lnTo>
                  <a:lnTo>
                    <a:pt x="93589" y="249353"/>
                  </a:lnTo>
                  <a:lnTo>
                    <a:pt x="88310" y="260950"/>
                  </a:lnTo>
                  <a:lnTo>
                    <a:pt x="83529" y="272211"/>
                  </a:lnTo>
                  <a:lnTo>
                    <a:pt x="79123" y="283249"/>
                  </a:lnTo>
                  <a:lnTo>
                    <a:pt x="74823" y="294461"/>
                  </a:lnTo>
                  <a:lnTo>
                    <a:pt x="70242" y="306514"/>
                  </a:lnTo>
                  <a:lnTo>
                    <a:pt x="65192" y="319698"/>
                  </a:lnTo>
                  <a:lnTo>
                    <a:pt x="59663" y="333808"/>
                  </a:lnTo>
                  <a:lnTo>
                    <a:pt x="53726" y="348350"/>
                  </a:lnTo>
                  <a:lnTo>
                    <a:pt x="47473" y="362983"/>
                  </a:lnTo>
                  <a:lnTo>
                    <a:pt x="40986" y="377553"/>
                  </a:lnTo>
                  <a:lnTo>
                    <a:pt x="34333" y="392015"/>
                  </a:lnTo>
                  <a:lnTo>
                    <a:pt x="27572" y="406360"/>
                  </a:lnTo>
                  <a:lnTo>
                    <a:pt x="21043" y="420388"/>
                  </a:lnTo>
                  <a:lnTo>
                    <a:pt x="14725" y="435276"/>
                  </a:lnTo>
                  <a:lnTo>
                    <a:pt x="8065" y="45456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93605" y="1728913"/>
              <a:ext cx="143349" cy="162938"/>
            </a:xfrm>
            <a:custGeom>
              <a:avLst/>
              <a:gdLst/>
              <a:ahLst/>
              <a:cxnLst/>
              <a:rect l="0" t="0" r="0" b="0"/>
              <a:pathLst>
                <a:path w="143349" h="162938">
                  <a:moveTo>
                    <a:pt x="107097" y="4604"/>
                  </a:moveTo>
                  <a:lnTo>
                    <a:pt x="98295" y="1804"/>
                  </a:lnTo>
                  <a:lnTo>
                    <a:pt x="89948" y="302"/>
                  </a:lnTo>
                  <a:lnTo>
                    <a:pt x="81250" y="0"/>
                  </a:lnTo>
                  <a:lnTo>
                    <a:pt x="72129" y="852"/>
                  </a:lnTo>
                  <a:lnTo>
                    <a:pt x="62634" y="2968"/>
                  </a:lnTo>
                  <a:lnTo>
                    <a:pt x="52851" y="6295"/>
                  </a:lnTo>
                  <a:lnTo>
                    <a:pt x="43183" y="10803"/>
                  </a:lnTo>
                  <a:lnTo>
                    <a:pt x="34306" y="16571"/>
                  </a:lnTo>
                  <a:lnTo>
                    <a:pt x="26526" y="23527"/>
                  </a:lnTo>
                  <a:lnTo>
                    <a:pt x="19812" y="31636"/>
                  </a:lnTo>
                  <a:lnTo>
                    <a:pt x="13988" y="40982"/>
                  </a:lnTo>
                  <a:lnTo>
                    <a:pt x="8855" y="51491"/>
                  </a:lnTo>
                  <a:lnTo>
                    <a:pt x="4559" y="62972"/>
                  </a:lnTo>
                  <a:lnTo>
                    <a:pt x="1570" y="75202"/>
                  </a:lnTo>
                  <a:lnTo>
                    <a:pt x="43" y="87974"/>
                  </a:lnTo>
                  <a:lnTo>
                    <a:pt x="0" y="100804"/>
                  </a:lnTo>
                  <a:lnTo>
                    <a:pt x="1491" y="112958"/>
                  </a:lnTo>
                  <a:lnTo>
                    <a:pt x="4389" y="124087"/>
                  </a:lnTo>
                  <a:lnTo>
                    <a:pt x="8606" y="134033"/>
                  </a:lnTo>
                  <a:lnTo>
                    <a:pt x="14178" y="142649"/>
                  </a:lnTo>
                  <a:lnTo>
                    <a:pt x="21001" y="149992"/>
                  </a:lnTo>
                  <a:lnTo>
                    <a:pt x="29023" y="155941"/>
                  </a:lnTo>
                  <a:lnTo>
                    <a:pt x="38309" y="160123"/>
                  </a:lnTo>
                  <a:lnTo>
                    <a:pt x="48770" y="162485"/>
                  </a:lnTo>
                  <a:lnTo>
                    <a:pt x="59878" y="162937"/>
                  </a:lnTo>
                  <a:lnTo>
                    <a:pt x="70794" y="161197"/>
                  </a:lnTo>
                  <a:lnTo>
                    <a:pt x="81057" y="157325"/>
                  </a:lnTo>
                  <a:lnTo>
                    <a:pt x="90574" y="151812"/>
                  </a:lnTo>
                  <a:lnTo>
                    <a:pt x="99426" y="145364"/>
                  </a:lnTo>
                  <a:lnTo>
                    <a:pt x="107746" y="138474"/>
                  </a:lnTo>
                  <a:lnTo>
                    <a:pt x="115504" y="131241"/>
                  </a:lnTo>
                  <a:lnTo>
                    <a:pt x="122503" y="123481"/>
                  </a:lnTo>
                  <a:lnTo>
                    <a:pt x="128693" y="115109"/>
                  </a:lnTo>
                  <a:lnTo>
                    <a:pt x="134004" y="106013"/>
                  </a:lnTo>
                  <a:lnTo>
                    <a:pt x="138275" y="95988"/>
                  </a:lnTo>
                  <a:lnTo>
                    <a:pt x="141503" y="85029"/>
                  </a:lnTo>
                  <a:lnTo>
                    <a:pt x="143348" y="73753"/>
                  </a:lnTo>
                  <a:lnTo>
                    <a:pt x="143081" y="63256"/>
                  </a:lnTo>
                  <a:lnTo>
                    <a:pt x="140467" y="54063"/>
                  </a:lnTo>
                  <a:lnTo>
                    <a:pt x="136049" y="45443"/>
                  </a:lnTo>
                  <a:lnTo>
                    <a:pt x="128919" y="36497"/>
                  </a:lnTo>
                  <a:lnTo>
                    <a:pt x="117625" y="2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16515" y="155453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6" y="42695"/>
                  </a:lnTo>
                  <a:lnTo>
                    <a:pt x="1888" y="56823"/>
                  </a:lnTo>
                  <a:lnTo>
                    <a:pt x="1290" y="71952"/>
                  </a:lnTo>
                  <a:lnTo>
                    <a:pt x="876" y="87986"/>
                  </a:lnTo>
                  <a:lnTo>
                    <a:pt x="592" y="105023"/>
                  </a:lnTo>
                  <a:lnTo>
                    <a:pt x="398" y="123029"/>
                  </a:lnTo>
                  <a:lnTo>
                    <a:pt x="267" y="141694"/>
                  </a:lnTo>
                  <a:lnTo>
                    <a:pt x="179" y="160528"/>
                  </a:lnTo>
                  <a:lnTo>
                    <a:pt x="120" y="179236"/>
                  </a:lnTo>
                  <a:lnTo>
                    <a:pt x="80" y="197713"/>
                  </a:lnTo>
                  <a:lnTo>
                    <a:pt x="54" y="215959"/>
                  </a:lnTo>
                  <a:lnTo>
                    <a:pt x="36" y="234012"/>
                  </a:lnTo>
                  <a:lnTo>
                    <a:pt x="24" y="251915"/>
                  </a:lnTo>
                  <a:lnTo>
                    <a:pt x="16" y="269710"/>
                  </a:lnTo>
                  <a:lnTo>
                    <a:pt x="11" y="287413"/>
                  </a:lnTo>
                  <a:lnTo>
                    <a:pt x="7" y="304676"/>
                  </a:lnTo>
                  <a:lnTo>
                    <a:pt x="4" y="322694"/>
                  </a:lnTo>
                  <a:lnTo>
                    <a:pt x="2" y="3452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02001" y="1472260"/>
              <a:ext cx="195174" cy="432205"/>
            </a:xfrm>
            <a:custGeom>
              <a:avLst/>
              <a:gdLst/>
              <a:ahLst/>
              <a:cxnLst/>
              <a:rect l="0" t="0" r="0" b="0"/>
              <a:pathLst>
                <a:path w="195174" h="432205">
                  <a:moveTo>
                    <a:pt x="104027" y="313899"/>
                  </a:moveTo>
                  <a:lnTo>
                    <a:pt x="100959" y="305232"/>
                  </a:lnTo>
                  <a:lnTo>
                    <a:pt x="96897" y="298166"/>
                  </a:lnTo>
                  <a:lnTo>
                    <a:pt x="91404" y="292069"/>
                  </a:lnTo>
                  <a:lnTo>
                    <a:pt x="84644" y="287013"/>
                  </a:lnTo>
                  <a:lnTo>
                    <a:pt x="76846" y="283448"/>
                  </a:lnTo>
                  <a:lnTo>
                    <a:pt x="68254" y="281504"/>
                  </a:lnTo>
                  <a:lnTo>
                    <a:pt x="59241" y="281334"/>
                  </a:lnTo>
                  <a:lnTo>
                    <a:pt x="50284" y="283265"/>
                  </a:lnTo>
                  <a:lnTo>
                    <a:pt x="41638" y="287267"/>
                  </a:lnTo>
                  <a:lnTo>
                    <a:pt x="33361" y="293039"/>
                  </a:lnTo>
                  <a:lnTo>
                    <a:pt x="25416" y="300192"/>
                  </a:lnTo>
                  <a:lnTo>
                    <a:pt x="17750" y="308373"/>
                  </a:lnTo>
                  <a:lnTo>
                    <a:pt x="10788" y="317457"/>
                  </a:lnTo>
                  <a:lnTo>
                    <a:pt x="5396" y="327531"/>
                  </a:lnTo>
                  <a:lnTo>
                    <a:pt x="1919" y="338560"/>
                  </a:lnTo>
                  <a:lnTo>
                    <a:pt x="229" y="350237"/>
                  </a:lnTo>
                  <a:lnTo>
                    <a:pt x="0" y="362075"/>
                  </a:lnTo>
                  <a:lnTo>
                    <a:pt x="887" y="373774"/>
                  </a:lnTo>
                  <a:lnTo>
                    <a:pt x="2751" y="385071"/>
                  </a:lnTo>
                  <a:lnTo>
                    <a:pt x="5663" y="395657"/>
                  </a:lnTo>
                  <a:lnTo>
                    <a:pt x="9589" y="405433"/>
                  </a:lnTo>
                  <a:lnTo>
                    <a:pt x="14697" y="414149"/>
                  </a:lnTo>
                  <a:lnTo>
                    <a:pt x="21415" y="421334"/>
                  </a:lnTo>
                  <a:lnTo>
                    <a:pt x="29819" y="426862"/>
                  </a:lnTo>
                  <a:lnTo>
                    <a:pt x="39379" y="430592"/>
                  </a:lnTo>
                  <a:lnTo>
                    <a:pt x="49173" y="432204"/>
                  </a:lnTo>
                  <a:lnTo>
                    <a:pt x="58644" y="431733"/>
                  </a:lnTo>
                  <a:lnTo>
                    <a:pt x="67611" y="429486"/>
                  </a:lnTo>
                  <a:lnTo>
                    <a:pt x="76085" y="425853"/>
                  </a:lnTo>
                  <a:lnTo>
                    <a:pt x="84158" y="421187"/>
                  </a:lnTo>
                  <a:lnTo>
                    <a:pt x="92088" y="415617"/>
                  </a:lnTo>
                  <a:lnTo>
                    <a:pt x="100266" y="409056"/>
                  </a:lnTo>
                  <a:lnTo>
                    <a:pt x="108883" y="401529"/>
                  </a:lnTo>
                  <a:lnTo>
                    <a:pt x="117793" y="393017"/>
                  </a:lnTo>
                  <a:lnTo>
                    <a:pt x="126621" y="383393"/>
                  </a:lnTo>
                  <a:lnTo>
                    <a:pt x="135147" y="372693"/>
                  </a:lnTo>
                  <a:lnTo>
                    <a:pt x="143159" y="361083"/>
                  </a:lnTo>
                  <a:lnTo>
                    <a:pt x="150386" y="348765"/>
                  </a:lnTo>
                  <a:lnTo>
                    <a:pt x="156763" y="335919"/>
                  </a:lnTo>
                  <a:lnTo>
                    <a:pt x="162383" y="322532"/>
                  </a:lnTo>
                  <a:lnTo>
                    <a:pt x="167399" y="308406"/>
                  </a:lnTo>
                  <a:lnTo>
                    <a:pt x="171963" y="293495"/>
                  </a:lnTo>
                  <a:lnTo>
                    <a:pt x="176200" y="277888"/>
                  </a:lnTo>
                  <a:lnTo>
                    <a:pt x="180207" y="261726"/>
                  </a:lnTo>
                  <a:lnTo>
                    <a:pt x="184049" y="245147"/>
                  </a:lnTo>
                  <a:lnTo>
                    <a:pt x="187614" y="228268"/>
                  </a:lnTo>
                  <a:lnTo>
                    <a:pt x="190628" y="211178"/>
                  </a:lnTo>
                  <a:lnTo>
                    <a:pt x="192983" y="193940"/>
                  </a:lnTo>
                  <a:lnTo>
                    <a:pt x="194563" y="176602"/>
                  </a:lnTo>
                  <a:lnTo>
                    <a:pt x="195173" y="159196"/>
                  </a:lnTo>
                  <a:lnTo>
                    <a:pt x="194809" y="141747"/>
                  </a:lnTo>
                  <a:lnTo>
                    <a:pt x="193769" y="124436"/>
                  </a:lnTo>
                  <a:lnTo>
                    <a:pt x="192539" y="107579"/>
                  </a:lnTo>
                  <a:lnTo>
                    <a:pt x="191416" y="91318"/>
                  </a:lnTo>
                  <a:lnTo>
                    <a:pt x="190343" y="75788"/>
                  </a:lnTo>
                  <a:lnTo>
                    <a:pt x="189016" y="61198"/>
                  </a:lnTo>
                  <a:lnTo>
                    <a:pt x="187267" y="47572"/>
                  </a:lnTo>
                  <a:lnTo>
                    <a:pt x="184922" y="34947"/>
                  </a:lnTo>
                  <a:lnTo>
                    <a:pt x="181737" y="23453"/>
                  </a:lnTo>
                  <a:lnTo>
                    <a:pt x="177650" y="13082"/>
                  </a:lnTo>
                  <a:lnTo>
                    <a:pt x="172333" y="4774"/>
                  </a:lnTo>
                  <a:lnTo>
                    <a:pt x="166155" y="308"/>
                  </a:lnTo>
                  <a:lnTo>
                    <a:pt x="160495" y="0"/>
                  </a:lnTo>
                  <a:lnTo>
                    <a:pt x="155564" y="3032"/>
                  </a:lnTo>
                  <a:lnTo>
                    <a:pt x="151166" y="8468"/>
                  </a:lnTo>
                  <a:lnTo>
                    <a:pt x="147105" y="15731"/>
                  </a:lnTo>
                  <a:lnTo>
                    <a:pt x="143250" y="24597"/>
                  </a:lnTo>
                  <a:lnTo>
                    <a:pt x="139532" y="34826"/>
                  </a:lnTo>
                  <a:lnTo>
                    <a:pt x="136229" y="45970"/>
                  </a:lnTo>
                  <a:lnTo>
                    <a:pt x="133926" y="57454"/>
                  </a:lnTo>
                  <a:lnTo>
                    <a:pt x="132860" y="68931"/>
                  </a:lnTo>
                  <a:lnTo>
                    <a:pt x="132790" y="80589"/>
                  </a:lnTo>
                  <a:lnTo>
                    <a:pt x="133200" y="93016"/>
                  </a:lnTo>
                  <a:lnTo>
                    <a:pt x="133737" y="106482"/>
                  </a:lnTo>
                  <a:lnTo>
                    <a:pt x="134401" y="120629"/>
                  </a:lnTo>
                  <a:lnTo>
                    <a:pt x="135445" y="134672"/>
                  </a:lnTo>
                  <a:lnTo>
                    <a:pt x="136996" y="148175"/>
                  </a:lnTo>
                  <a:lnTo>
                    <a:pt x="139037" y="161683"/>
                  </a:lnTo>
                  <a:lnTo>
                    <a:pt x="141485" y="176490"/>
                  </a:lnTo>
                  <a:lnTo>
                    <a:pt x="144247" y="193225"/>
                  </a:lnTo>
                  <a:lnTo>
                    <a:pt x="147237" y="211552"/>
                  </a:lnTo>
                  <a:lnTo>
                    <a:pt x="150391" y="230550"/>
                  </a:lnTo>
                  <a:lnTo>
                    <a:pt x="153659" y="249592"/>
                  </a:lnTo>
                  <a:lnTo>
                    <a:pt x="157004" y="268412"/>
                  </a:lnTo>
                  <a:lnTo>
                    <a:pt x="160403" y="286947"/>
                  </a:lnTo>
                  <a:lnTo>
                    <a:pt x="163839" y="305213"/>
                  </a:lnTo>
                  <a:lnTo>
                    <a:pt x="167298" y="322934"/>
                  </a:lnTo>
                  <a:lnTo>
                    <a:pt x="170775" y="339548"/>
                  </a:lnTo>
                  <a:lnTo>
                    <a:pt x="174257" y="354835"/>
                  </a:lnTo>
                  <a:lnTo>
                    <a:pt x="177591" y="368832"/>
                  </a:lnTo>
                  <a:lnTo>
                    <a:pt x="180805" y="383241"/>
                  </a:lnTo>
                  <a:lnTo>
                    <a:pt x="184179" y="401562"/>
                  </a:lnTo>
                  <a:lnTo>
                    <a:pt x="188255" y="429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42899" y="1694080"/>
              <a:ext cx="157928" cy="197365"/>
            </a:xfrm>
            <a:custGeom>
              <a:avLst/>
              <a:gdLst/>
              <a:ahLst/>
              <a:cxnLst/>
              <a:rect l="0" t="0" r="0" b="0"/>
              <a:pathLst>
                <a:path w="157928" h="197365">
                  <a:moveTo>
                    <a:pt x="0" y="134193"/>
                  </a:moveTo>
                  <a:lnTo>
                    <a:pt x="5934" y="128393"/>
                  </a:lnTo>
                  <a:lnTo>
                    <a:pt x="12139" y="123468"/>
                  </a:lnTo>
                  <a:lnTo>
                    <a:pt x="19235" y="118966"/>
                  </a:lnTo>
                  <a:lnTo>
                    <a:pt x="27175" y="114745"/>
                  </a:lnTo>
                  <a:lnTo>
                    <a:pt x="35821" y="110731"/>
                  </a:lnTo>
                  <a:lnTo>
                    <a:pt x="45015" y="106870"/>
                  </a:lnTo>
                  <a:lnTo>
                    <a:pt x="54615" y="103118"/>
                  </a:lnTo>
                  <a:lnTo>
                    <a:pt x="64505" y="99442"/>
                  </a:lnTo>
                  <a:lnTo>
                    <a:pt x="74598" y="95815"/>
                  </a:lnTo>
                  <a:lnTo>
                    <a:pt x="84831" y="92057"/>
                  </a:lnTo>
                  <a:lnTo>
                    <a:pt x="95161" y="87848"/>
                  </a:lnTo>
                  <a:lnTo>
                    <a:pt x="105546" y="83046"/>
                  </a:lnTo>
                  <a:lnTo>
                    <a:pt x="115639" y="77515"/>
                  </a:lnTo>
                  <a:lnTo>
                    <a:pt x="124811" y="71045"/>
                  </a:lnTo>
                  <a:lnTo>
                    <a:pt x="132784" y="63616"/>
                  </a:lnTo>
                  <a:lnTo>
                    <a:pt x="139289" y="55356"/>
                  </a:lnTo>
                  <a:lnTo>
                    <a:pt x="143910" y="46441"/>
                  </a:lnTo>
                  <a:lnTo>
                    <a:pt x="146598" y="37048"/>
                  </a:lnTo>
                  <a:lnTo>
                    <a:pt x="147285" y="27640"/>
                  </a:lnTo>
                  <a:lnTo>
                    <a:pt x="145710" y="18937"/>
                  </a:lnTo>
                  <a:lnTo>
                    <a:pt x="141944" y="11288"/>
                  </a:lnTo>
                  <a:lnTo>
                    <a:pt x="136163" y="5171"/>
                  </a:lnTo>
                  <a:lnTo>
                    <a:pt x="128471" y="1343"/>
                  </a:lnTo>
                  <a:lnTo>
                    <a:pt x="119124" y="0"/>
                  </a:lnTo>
                  <a:lnTo>
                    <a:pt x="108783" y="1031"/>
                  </a:lnTo>
                  <a:lnTo>
                    <a:pt x="98391" y="4298"/>
                  </a:lnTo>
                  <a:lnTo>
                    <a:pt x="88487" y="9492"/>
                  </a:lnTo>
                  <a:lnTo>
                    <a:pt x="79383" y="16213"/>
                  </a:lnTo>
                  <a:lnTo>
                    <a:pt x="71340" y="24077"/>
                  </a:lnTo>
                  <a:lnTo>
                    <a:pt x="64386" y="32776"/>
                  </a:lnTo>
                  <a:lnTo>
                    <a:pt x="58699" y="42394"/>
                  </a:lnTo>
                  <a:lnTo>
                    <a:pt x="54694" y="53366"/>
                  </a:lnTo>
                  <a:lnTo>
                    <a:pt x="52441" y="65816"/>
                  </a:lnTo>
                  <a:lnTo>
                    <a:pt x="51722" y="79262"/>
                  </a:lnTo>
                  <a:lnTo>
                    <a:pt x="52218" y="92827"/>
                  </a:lnTo>
                  <a:lnTo>
                    <a:pt x="53628" y="105982"/>
                  </a:lnTo>
                  <a:lnTo>
                    <a:pt x="55859" y="118407"/>
                  </a:lnTo>
                  <a:lnTo>
                    <a:pt x="59027" y="129825"/>
                  </a:lnTo>
                  <a:lnTo>
                    <a:pt x="63122" y="140204"/>
                  </a:lnTo>
                  <a:lnTo>
                    <a:pt x="68176" y="149682"/>
                  </a:lnTo>
                  <a:lnTo>
                    <a:pt x="74325" y="158450"/>
                  </a:lnTo>
                  <a:lnTo>
                    <a:pt x="81544" y="166680"/>
                  </a:lnTo>
                  <a:lnTo>
                    <a:pt x="89833" y="174194"/>
                  </a:lnTo>
                  <a:lnTo>
                    <a:pt x="99300" y="180490"/>
                  </a:lnTo>
                  <a:lnTo>
                    <a:pt x="109873" y="185391"/>
                  </a:lnTo>
                  <a:lnTo>
                    <a:pt x="120761" y="189029"/>
                  </a:lnTo>
                  <a:lnTo>
                    <a:pt x="131614" y="192030"/>
                  </a:lnTo>
                  <a:lnTo>
                    <a:pt x="143385" y="194658"/>
                  </a:lnTo>
                  <a:lnTo>
                    <a:pt x="157927" y="197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85054" y="1701931"/>
              <a:ext cx="200042" cy="187435"/>
            </a:xfrm>
            <a:custGeom>
              <a:avLst/>
              <a:gdLst/>
              <a:ahLst/>
              <a:cxnLst/>
              <a:rect l="0" t="0" r="0" b="0"/>
              <a:pathLst>
                <a:path w="200042" h="187435">
                  <a:moveTo>
                    <a:pt x="0" y="73700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15" y="108158"/>
                  </a:lnTo>
                  <a:lnTo>
                    <a:pt x="11656" y="120146"/>
                  </a:lnTo>
                  <a:lnTo>
                    <a:pt x="14821" y="132157"/>
                  </a:lnTo>
                  <a:lnTo>
                    <a:pt x="18090" y="143960"/>
                  </a:lnTo>
                  <a:lnTo>
                    <a:pt x="21600" y="155487"/>
                  </a:lnTo>
                  <a:lnTo>
                    <a:pt x="25640" y="166755"/>
                  </a:lnTo>
                  <a:lnTo>
                    <a:pt x="30269" y="177737"/>
                  </a:lnTo>
                  <a:lnTo>
                    <a:pt x="33587" y="185758"/>
                  </a:lnTo>
                  <a:lnTo>
                    <a:pt x="33419" y="187434"/>
                  </a:lnTo>
                  <a:lnTo>
                    <a:pt x="30716" y="183803"/>
                  </a:lnTo>
                  <a:lnTo>
                    <a:pt x="26616" y="176726"/>
                  </a:lnTo>
                  <a:lnTo>
                    <a:pt x="22017" y="167765"/>
                  </a:lnTo>
                  <a:lnTo>
                    <a:pt x="17408" y="157875"/>
                  </a:lnTo>
                  <a:lnTo>
                    <a:pt x="13141" y="147396"/>
                  </a:lnTo>
                  <a:lnTo>
                    <a:pt x="9563" y="136263"/>
                  </a:lnTo>
                  <a:lnTo>
                    <a:pt x="6790" y="124463"/>
                  </a:lnTo>
                  <a:lnTo>
                    <a:pt x="5078" y="112241"/>
                  </a:lnTo>
                  <a:lnTo>
                    <a:pt x="4900" y="100026"/>
                  </a:lnTo>
                  <a:lnTo>
                    <a:pt x="6382" y="88066"/>
                  </a:lnTo>
                  <a:lnTo>
                    <a:pt x="9665" y="76593"/>
                  </a:lnTo>
                  <a:lnTo>
                    <a:pt x="15066" y="65887"/>
                  </a:lnTo>
                  <a:lnTo>
                    <a:pt x="22553" y="56030"/>
                  </a:lnTo>
                  <a:lnTo>
                    <a:pt x="31816" y="47259"/>
                  </a:lnTo>
                  <a:lnTo>
                    <a:pt x="42467" y="40038"/>
                  </a:lnTo>
                  <a:lnTo>
                    <a:pt x="54146" y="34472"/>
                  </a:lnTo>
                  <a:lnTo>
                    <a:pt x="66562" y="30208"/>
                  </a:lnTo>
                  <a:lnTo>
                    <a:pt x="79493" y="26639"/>
                  </a:lnTo>
                  <a:lnTo>
                    <a:pt x="92782" y="23348"/>
                  </a:lnTo>
                  <a:lnTo>
                    <a:pt x="106314" y="20286"/>
                  </a:lnTo>
                  <a:lnTo>
                    <a:pt x="120012" y="17675"/>
                  </a:lnTo>
                  <a:lnTo>
                    <a:pt x="133808" y="15614"/>
                  </a:lnTo>
                  <a:lnTo>
                    <a:pt x="147252" y="13875"/>
                  </a:lnTo>
                  <a:lnTo>
                    <a:pt x="160934" y="11700"/>
                  </a:lnTo>
                  <a:lnTo>
                    <a:pt x="177173" y="778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54224" y="1396605"/>
              <a:ext cx="231632" cy="552525"/>
            </a:xfrm>
            <a:custGeom>
              <a:avLst/>
              <a:gdLst/>
              <a:ahLst/>
              <a:cxnLst/>
              <a:rect l="0" t="0" r="0" b="0"/>
              <a:pathLst>
                <a:path w="231632" h="552525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105"/>
                  </a:lnTo>
                  <a:lnTo>
                    <a:pt x="2825" y="76216"/>
                  </a:lnTo>
                  <a:lnTo>
                    <a:pt x="3352" y="90145"/>
                  </a:lnTo>
                  <a:lnTo>
                    <a:pt x="3742" y="104911"/>
                  </a:lnTo>
                  <a:lnTo>
                    <a:pt x="4190" y="120079"/>
                  </a:lnTo>
                  <a:lnTo>
                    <a:pt x="5030" y="134881"/>
                  </a:lnTo>
                  <a:lnTo>
                    <a:pt x="6410" y="148924"/>
                  </a:lnTo>
                  <a:lnTo>
                    <a:pt x="8153" y="162641"/>
                  </a:lnTo>
                  <a:lnTo>
                    <a:pt x="9862" y="177064"/>
                  </a:lnTo>
                  <a:lnTo>
                    <a:pt x="11311" y="192741"/>
                  </a:lnTo>
                  <a:lnTo>
                    <a:pt x="12604" y="209882"/>
                  </a:lnTo>
                  <a:lnTo>
                    <a:pt x="14079" y="228612"/>
                  </a:lnTo>
                  <a:lnTo>
                    <a:pt x="15919" y="248810"/>
                  </a:lnTo>
                  <a:lnTo>
                    <a:pt x="17984" y="270052"/>
                  </a:lnTo>
                  <a:lnTo>
                    <a:pt x="19918" y="291749"/>
                  </a:lnTo>
                  <a:lnTo>
                    <a:pt x="21520" y="313517"/>
                  </a:lnTo>
                  <a:lnTo>
                    <a:pt x="22918" y="335029"/>
                  </a:lnTo>
                  <a:lnTo>
                    <a:pt x="24463" y="355932"/>
                  </a:lnTo>
                  <a:lnTo>
                    <a:pt x="26351" y="376098"/>
                  </a:lnTo>
                  <a:lnTo>
                    <a:pt x="28448" y="395420"/>
                  </a:lnTo>
                  <a:lnTo>
                    <a:pt x="30403" y="413717"/>
                  </a:lnTo>
                  <a:lnTo>
                    <a:pt x="32015" y="430992"/>
                  </a:lnTo>
                  <a:lnTo>
                    <a:pt x="33250" y="447393"/>
                  </a:lnTo>
                  <a:lnTo>
                    <a:pt x="34153" y="463108"/>
                  </a:lnTo>
                  <a:lnTo>
                    <a:pt x="34797" y="478218"/>
                  </a:lnTo>
                  <a:lnTo>
                    <a:pt x="35276" y="489471"/>
                  </a:lnTo>
                  <a:lnTo>
                    <a:pt x="35643" y="492811"/>
                  </a:lnTo>
                  <a:lnTo>
                    <a:pt x="35883" y="489782"/>
                  </a:lnTo>
                  <a:lnTo>
                    <a:pt x="36192" y="482465"/>
                  </a:lnTo>
                  <a:lnTo>
                    <a:pt x="36918" y="472115"/>
                  </a:lnTo>
                  <a:lnTo>
                    <a:pt x="38215" y="459584"/>
                  </a:lnTo>
                  <a:lnTo>
                    <a:pt x="40065" y="445663"/>
                  </a:lnTo>
                  <a:lnTo>
                    <a:pt x="42376" y="431122"/>
                  </a:lnTo>
                  <a:lnTo>
                    <a:pt x="45045" y="416427"/>
                  </a:lnTo>
                  <a:lnTo>
                    <a:pt x="48141" y="401786"/>
                  </a:lnTo>
                  <a:lnTo>
                    <a:pt x="51898" y="387262"/>
                  </a:lnTo>
                  <a:lnTo>
                    <a:pt x="56392" y="372873"/>
                  </a:lnTo>
                  <a:lnTo>
                    <a:pt x="61714" y="359089"/>
                  </a:lnTo>
                  <a:lnTo>
                    <a:pt x="68044" y="346810"/>
                  </a:lnTo>
                  <a:lnTo>
                    <a:pt x="75384" y="336402"/>
                  </a:lnTo>
                  <a:lnTo>
                    <a:pt x="83754" y="327752"/>
                  </a:lnTo>
                  <a:lnTo>
                    <a:pt x="93275" y="320543"/>
                  </a:lnTo>
                  <a:lnTo>
                    <a:pt x="103894" y="314446"/>
                  </a:lnTo>
                  <a:lnTo>
                    <a:pt x="115108" y="309655"/>
                  </a:lnTo>
                  <a:lnTo>
                    <a:pt x="126095" y="306856"/>
                  </a:lnTo>
                  <a:lnTo>
                    <a:pt x="136405" y="306268"/>
                  </a:lnTo>
                  <a:lnTo>
                    <a:pt x="145954" y="307668"/>
                  </a:lnTo>
                  <a:lnTo>
                    <a:pt x="154827" y="310666"/>
                  </a:lnTo>
                  <a:lnTo>
                    <a:pt x="163165" y="314873"/>
                  </a:lnTo>
                  <a:lnTo>
                    <a:pt x="171106" y="320120"/>
                  </a:lnTo>
                  <a:lnTo>
                    <a:pt x="178759" y="326457"/>
                  </a:lnTo>
                  <a:lnTo>
                    <a:pt x="186206" y="333826"/>
                  </a:lnTo>
                  <a:lnTo>
                    <a:pt x="193347" y="342060"/>
                  </a:lnTo>
                  <a:lnTo>
                    <a:pt x="199915" y="350965"/>
                  </a:lnTo>
                  <a:lnTo>
                    <a:pt x="205814" y="360364"/>
                  </a:lnTo>
                  <a:lnTo>
                    <a:pt x="211097" y="370117"/>
                  </a:lnTo>
                  <a:lnTo>
                    <a:pt x="215880" y="380116"/>
                  </a:lnTo>
                  <a:lnTo>
                    <a:pt x="220278" y="390291"/>
                  </a:lnTo>
                  <a:lnTo>
                    <a:pt x="224233" y="400751"/>
                  </a:lnTo>
                  <a:lnTo>
                    <a:pt x="227517" y="411766"/>
                  </a:lnTo>
                  <a:lnTo>
                    <a:pt x="230051" y="423434"/>
                  </a:lnTo>
                  <a:lnTo>
                    <a:pt x="231584" y="435542"/>
                  </a:lnTo>
                  <a:lnTo>
                    <a:pt x="231631" y="447670"/>
                  </a:lnTo>
                  <a:lnTo>
                    <a:pt x="230066" y="459573"/>
                  </a:lnTo>
                  <a:lnTo>
                    <a:pt x="227065" y="471345"/>
                  </a:lnTo>
                  <a:lnTo>
                    <a:pt x="222916" y="483316"/>
                  </a:lnTo>
                  <a:lnTo>
                    <a:pt x="217901" y="495652"/>
                  </a:lnTo>
                  <a:lnTo>
                    <a:pt x="212096" y="507886"/>
                  </a:lnTo>
                  <a:lnTo>
                    <a:pt x="205375" y="519042"/>
                  </a:lnTo>
                  <a:lnTo>
                    <a:pt x="197742" y="528650"/>
                  </a:lnTo>
                  <a:lnTo>
                    <a:pt x="189159" y="536575"/>
                  </a:lnTo>
                  <a:lnTo>
                    <a:pt x="179487" y="542757"/>
                  </a:lnTo>
                  <a:lnTo>
                    <a:pt x="168759" y="547351"/>
                  </a:lnTo>
                  <a:lnTo>
                    <a:pt x="157301" y="550489"/>
                  </a:lnTo>
                  <a:lnTo>
                    <a:pt x="145617" y="552169"/>
                  </a:lnTo>
                  <a:lnTo>
                    <a:pt x="134025" y="552524"/>
                  </a:lnTo>
                  <a:lnTo>
                    <a:pt x="122802" y="551631"/>
                  </a:lnTo>
                  <a:lnTo>
                    <a:pt x="112265" y="549438"/>
                  </a:lnTo>
                  <a:lnTo>
                    <a:pt x="102523" y="546046"/>
                  </a:lnTo>
                  <a:lnTo>
                    <a:pt x="93800" y="541971"/>
                  </a:lnTo>
                  <a:lnTo>
                    <a:pt x="85682" y="537657"/>
                  </a:lnTo>
                  <a:lnTo>
                    <a:pt x="77454" y="532728"/>
                  </a:lnTo>
                  <a:lnTo>
                    <a:pt x="6778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22049" y="1670346"/>
              <a:ext cx="115814" cy="197613"/>
            </a:xfrm>
            <a:custGeom>
              <a:avLst/>
              <a:gdLst/>
              <a:ahLst/>
              <a:cxnLst/>
              <a:rect l="0" t="0" r="0" b="0"/>
              <a:pathLst>
                <a:path w="115814" h="197613">
                  <a:moveTo>
                    <a:pt x="0" y="84227"/>
                  </a:moveTo>
                  <a:lnTo>
                    <a:pt x="2933" y="93163"/>
                  </a:lnTo>
                  <a:lnTo>
                    <a:pt x="5716" y="102790"/>
                  </a:lnTo>
                  <a:lnTo>
                    <a:pt x="8615" y="114073"/>
                  </a:lnTo>
                  <a:lnTo>
                    <a:pt x="11656" y="126567"/>
                  </a:lnTo>
                  <a:lnTo>
                    <a:pt x="14821" y="139399"/>
                  </a:lnTo>
                  <a:lnTo>
                    <a:pt x="18089" y="152017"/>
                  </a:lnTo>
                  <a:lnTo>
                    <a:pt x="21600" y="164228"/>
                  </a:lnTo>
                  <a:lnTo>
                    <a:pt x="25640" y="176023"/>
                  </a:lnTo>
                  <a:lnTo>
                    <a:pt x="30273" y="187391"/>
                  </a:lnTo>
                  <a:lnTo>
                    <a:pt x="33764" y="195707"/>
                  </a:lnTo>
                  <a:lnTo>
                    <a:pt x="34245" y="197612"/>
                  </a:lnTo>
                  <a:lnTo>
                    <a:pt x="32790" y="194128"/>
                  </a:lnTo>
                  <a:lnTo>
                    <a:pt x="30343" y="187137"/>
                  </a:lnTo>
                  <a:lnTo>
                    <a:pt x="27392" y="178225"/>
                  </a:lnTo>
                  <a:lnTo>
                    <a:pt x="24181" y="168368"/>
                  </a:lnTo>
                  <a:lnTo>
                    <a:pt x="20835" y="158077"/>
                  </a:lnTo>
                  <a:lnTo>
                    <a:pt x="17416" y="147602"/>
                  </a:lnTo>
                  <a:lnTo>
                    <a:pt x="13968" y="137052"/>
                  </a:lnTo>
                  <a:lnTo>
                    <a:pt x="10835" y="126314"/>
                  </a:lnTo>
                  <a:lnTo>
                    <a:pt x="8640" y="115099"/>
                  </a:lnTo>
                  <a:lnTo>
                    <a:pt x="7653" y="103296"/>
                  </a:lnTo>
                  <a:lnTo>
                    <a:pt x="7974" y="91263"/>
                  </a:lnTo>
                  <a:lnTo>
                    <a:pt x="9710" y="79717"/>
                  </a:lnTo>
                  <a:lnTo>
                    <a:pt x="12769" y="69027"/>
                  </a:lnTo>
                  <a:lnTo>
                    <a:pt x="16923" y="59222"/>
                  </a:lnTo>
                  <a:lnTo>
                    <a:pt x="21920" y="50177"/>
                  </a:lnTo>
                  <a:lnTo>
                    <a:pt x="27545" y="41731"/>
                  </a:lnTo>
                  <a:lnTo>
                    <a:pt x="33946" y="34059"/>
                  </a:lnTo>
                  <a:lnTo>
                    <a:pt x="41606" y="27650"/>
                  </a:lnTo>
                  <a:lnTo>
                    <a:pt x="50679" y="22665"/>
                  </a:lnTo>
                  <a:lnTo>
                    <a:pt x="60803" y="18771"/>
                  </a:lnTo>
                  <a:lnTo>
                    <a:pt x="72475" y="14825"/>
                  </a:lnTo>
                  <a:lnTo>
                    <a:pt x="88959" y="936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41687" y="1712460"/>
              <a:ext cx="144067" cy="204088"/>
            </a:xfrm>
            <a:custGeom>
              <a:avLst/>
              <a:gdLst/>
              <a:ahLst/>
              <a:cxnLst/>
              <a:rect l="0" t="0" r="0" b="0"/>
              <a:pathLst>
                <a:path w="144067" h="204088">
                  <a:moveTo>
                    <a:pt x="75160" y="0"/>
                  </a:moveTo>
                  <a:lnTo>
                    <a:pt x="66426" y="3067"/>
                  </a:lnTo>
                  <a:lnTo>
                    <a:pt x="58719" y="7130"/>
                  </a:lnTo>
                  <a:lnTo>
                    <a:pt x="51317" y="12623"/>
                  </a:lnTo>
                  <a:lnTo>
                    <a:pt x="44056" y="19383"/>
                  </a:lnTo>
                  <a:lnTo>
                    <a:pt x="36877" y="27180"/>
                  </a:lnTo>
                  <a:lnTo>
                    <a:pt x="29756" y="35782"/>
                  </a:lnTo>
                  <a:lnTo>
                    <a:pt x="22838" y="45140"/>
                  </a:lnTo>
                  <a:lnTo>
                    <a:pt x="16420" y="55394"/>
                  </a:lnTo>
                  <a:lnTo>
                    <a:pt x="10632" y="66547"/>
                  </a:lnTo>
                  <a:lnTo>
                    <a:pt x="5763" y="78475"/>
                  </a:lnTo>
                  <a:lnTo>
                    <a:pt x="2322" y="91013"/>
                  </a:lnTo>
                  <a:lnTo>
                    <a:pt x="456" y="104000"/>
                  </a:lnTo>
                  <a:lnTo>
                    <a:pt x="0" y="117144"/>
                  </a:lnTo>
                  <a:lnTo>
                    <a:pt x="675" y="130042"/>
                  </a:lnTo>
                  <a:lnTo>
                    <a:pt x="2204" y="142488"/>
                  </a:lnTo>
                  <a:lnTo>
                    <a:pt x="4515" y="154303"/>
                  </a:lnTo>
                  <a:lnTo>
                    <a:pt x="7737" y="165245"/>
                  </a:lnTo>
                  <a:lnTo>
                    <a:pt x="11873" y="175263"/>
                  </a:lnTo>
                  <a:lnTo>
                    <a:pt x="17123" y="184144"/>
                  </a:lnTo>
                  <a:lnTo>
                    <a:pt x="23937" y="191438"/>
                  </a:lnTo>
                  <a:lnTo>
                    <a:pt x="32415" y="197045"/>
                  </a:lnTo>
                  <a:lnTo>
                    <a:pt x="42364" y="200997"/>
                  </a:lnTo>
                  <a:lnTo>
                    <a:pt x="53484" y="203292"/>
                  </a:lnTo>
                  <a:lnTo>
                    <a:pt x="65472" y="204087"/>
                  </a:lnTo>
                  <a:lnTo>
                    <a:pt x="77757" y="203335"/>
                  </a:lnTo>
                  <a:lnTo>
                    <a:pt x="89537" y="200711"/>
                  </a:lnTo>
                  <a:lnTo>
                    <a:pt x="100411" y="196206"/>
                  </a:lnTo>
                  <a:lnTo>
                    <a:pt x="110185" y="190081"/>
                  </a:lnTo>
                  <a:lnTo>
                    <a:pt x="118685" y="182682"/>
                  </a:lnTo>
                  <a:lnTo>
                    <a:pt x="125954" y="174332"/>
                  </a:lnTo>
                  <a:lnTo>
                    <a:pt x="132024" y="165134"/>
                  </a:lnTo>
                  <a:lnTo>
                    <a:pt x="136819" y="154982"/>
                  </a:lnTo>
                  <a:lnTo>
                    <a:pt x="140415" y="143896"/>
                  </a:lnTo>
                  <a:lnTo>
                    <a:pt x="142850" y="132011"/>
                  </a:lnTo>
                  <a:lnTo>
                    <a:pt x="144044" y="119501"/>
                  </a:lnTo>
                  <a:lnTo>
                    <a:pt x="144066" y="106538"/>
                  </a:lnTo>
                  <a:lnTo>
                    <a:pt x="142946" y="93578"/>
                  </a:lnTo>
                  <a:lnTo>
                    <a:pt x="140599" y="81337"/>
                  </a:lnTo>
                  <a:lnTo>
                    <a:pt x="137095" y="70149"/>
                  </a:lnTo>
                  <a:lnTo>
                    <a:pt x="132547" y="60103"/>
                  </a:lnTo>
                  <a:lnTo>
                    <a:pt x="126376" y="50135"/>
                  </a:lnTo>
                  <a:lnTo>
                    <a:pt x="115807" y="38253"/>
                  </a:lnTo>
                  <a:lnTo>
                    <a:pt x="9621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16888" y="149136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5"/>
                  </a:lnTo>
                  <a:lnTo>
                    <a:pt x="1" y="99262"/>
                  </a:lnTo>
                  <a:lnTo>
                    <a:pt x="1" y="118530"/>
                  </a:lnTo>
                  <a:lnTo>
                    <a:pt x="1" y="137297"/>
                  </a:lnTo>
                  <a:lnTo>
                    <a:pt x="5" y="155179"/>
                  </a:lnTo>
                  <a:lnTo>
                    <a:pt x="178" y="172471"/>
                  </a:lnTo>
                  <a:lnTo>
                    <a:pt x="826" y="189922"/>
                  </a:lnTo>
                  <a:lnTo>
                    <a:pt x="2074" y="207960"/>
                  </a:lnTo>
                  <a:lnTo>
                    <a:pt x="3727" y="226519"/>
                  </a:lnTo>
                  <a:lnTo>
                    <a:pt x="5376" y="245218"/>
                  </a:lnTo>
                  <a:lnTo>
                    <a:pt x="6778" y="263803"/>
                  </a:lnTo>
                  <a:lnTo>
                    <a:pt x="7871" y="282183"/>
                  </a:lnTo>
                  <a:lnTo>
                    <a:pt x="8679" y="300356"/>
                  </a:lnTo>
                  <a:lnTo>
                    <a:pt x="9262" y="318347"/>
                  </a:lnTo>
                  <a:lnTo>
                    <a:pt x="9839" y="335868"/>
                  </a:lnTo>
                  <a:lnTo>
                    <a:pt x="10767" y="352340"/>
                  </a:lnTo>
                  <a:lnTo>
                    <a:pt x="12207" y="367524"/>
                  </a:lnTo>
                  <a:lnTo>
                    <a:pt x="13999" y="381251"/>
                  </a:lnTo>
                  <a:lnTo>
                    <a:pt x="15927" y="394705"/>
                  </a:lnTo>
                  <a:lnTo>
                    <a:pt x="18165" y="410183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90546" y="1680874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6"/>
                  </a:lnTo>
                  <a:lnTo>
                    <a:pt x="182720" y="8620"/>
                  </a:lnTo>
                  <a:lnTo>
                    <a:pt x="171739" y="11833"/>
                  </a:lnTo>
                  <a:lnTo>
                    <a:pt x="159928" y="15647"/>
                  </a:lnTo>
                  <a:lnTo>
                    <a:pt x="147469" y="20159"/>
                  </a:lnTo>
                  <a:lnTo>
                    <a:pt x="134532" y="25150"/>
                  </a:lnTo>
                  <a:lnTo>
                    <a:pt x="121251" y="30189"/>
                  </a:lnTo>
                  <a:lnTo>
                    <a:pt x="107733" y="35021"/>
                  </a:lnTo>
                  <a:lnTo>
                    <a:pt x="94218" y="39569"/>
                  </a:lnTo>
                  <a:lnTo>
                    <a:pt x="81065" y="43849"/>
                  </a:lnTo>
                  <a:lnTo>
                    <a:pt x="68443" y="47907"/>
                  </a:lnTo>
                  <a:lnTo>
                    <a:pt x="56412" y="51645"/>
                  </a:lnTo>
                  <a:lnTo>
                    <a:pt x="43619" y="55181"/>
                  </a:lnTo>
                  <a:lnTo>
                    <a:pt x="26706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43230" y="1501890"/>
              <a:ext cx="326385" cy="454114"/>
            </a:xfrm>
            <a:custGeom>
              <a:avLst/>
              <a:gdLst/>
              <a:ahLst/>
              <a:cxnLst/>
              <a:rect l="0" t="0" r="0" b="0"/>
              <a:pathLst>
                <a:path w="326385" h="4541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5"/>
                  </a:lnTo>
                  <a:lnTo>
                    <a:pt x="3686" y="50842"/>
                  </a:lnTo>
                  <a:lnTo>
                    <a:pt x="5355" y="67115"/>
                  </a:lnTo>
                  <a:lnTo>
                    <a:pt x="6772" y="85325"/>
                  </a:lnTo>
                  <a:lnTo>
                    <a:pt x="8043" y="104561"/>
                  </a:lnTo>
                  <a:lnTo>
                    <a:pt x="9503" y="123233"/>
                  </a:lnTo>
                  <a:lnTo>
                    <a:pt x="11335" y="140496"/>
                  </a:lnTo>
                  <a:lnTo>
                    <a:pt x="13566" y="156692"/>
                  </a:lnTo>
                  <a:lnTo>
                    <a:pt x="16142" y="172934"/>
                  </a:lnTo>
                  <a:lnTo>
                    <a:pt x="18985" y="189902"/>
                  </a:lnTo>
                  <a:lnTo>
                    <a:pt x="21860" y="207776"/>
                  </a:lnTo>
                  <a:lnTo>
                    <a:pt x="24404" y="226481"/>
                  </a:lnTo>
                  <a:lnTo>
                    <a:pt x="26448" y="245842"/>
                  </a:lnTo>
                  <a:lnTo>
                    <a:pt x="28159" y="265202"/>
                  </a:lnTo>
                  <a:lnTo>
                    <a:pt x="29921" y="283500"/>
                  </a:lnTo>
                  <a:lnTo>
                    <a:pt x="31956" y="300250"/>
                  </a:lnTo>
                  <a:lnTo>
                    <a:pt x="34156" y="315799"/>
                  </a:lnTo>
                  <a:lnTo>
                    <a:pt x="36179" y="331008"/>
                  </a:lnTo>
                  <a:lnTo>
                    <a:pt x="37837" y="346427"/>
                  </a:lnTo>
                  <a:lnTo>
                    <a:pt x="39103" y="362092"/>
                  </a:lnTo>
                  <a:lnTo>
                    <a:pt x="40028" y="377703"/>
                  </a:lnTo>
                  <a:lnTo>
                    <a:pt x="40675" y="393038"/>
                  </a:lnTo>
                  <a:lnTo>
                    <a:pt x="40768" y="407063"/>
                  </a:lnTo>
                  <a:lnTo>
                    <a:pt x="39096" y="417836"/>
                  </a:lnTo>
                  <a:lnTo>
                    <a:pt x="35232" y="422915"/>
                  </a:lnTo>
                  <a:lnTo>
                    <a:pt x="30966" y="421278"/>
                  </a:lnTo>
                  <a:lnTo>
                    <a:pt x="27664" y="415304"/>
                  </a:lnTo>
                  <a:lnTo>
                    <a:pt x="25407" y="406644"/>
                  </a:lnTo>
                  <a:lnTo>
                    <a:pt x="23921" y="396221"/>
                  </a:lnTo>
                  <a:lnTo>
                    <a:pt x="23118" y="384615"/>
                  </a:lnTo>
                  <a:lnTo>
                    <a:pt x="23127" y="372210"/>
                  </a:lnTo>
                  <a:lnTo>
                    <a:pt x="23959" y="359272"/>
                  </a:lnTo>
                  <a:lnTo>
                    <a:pt x="25507" y="346141"/>
                  </a:lnTo>
                  <a:lnTo>
                    <a:pt x="27621" y="333242"/>
                  </a:lnTo>
                  <a:lnTo>
                    <a:pt x="30164" y="320794"/>
                  </a:lnTo>
                  <a:lnTo>
                    <a:pt x="33347" y="309146"/>
                  </a:lnTo>
                  <a:lnTo>
                    <a:pt x="37695" y="298848"/>
                  </a:lnTo>
                  <a:lnTo>
                    <a:pt x="43395" y="290083"/>
                  </a:lnTo>
                  <a:lnTo>
                    <a:pt x="50173" y="283198"/>
                  </a:lnTo>
                  <a:lnTo>
                    <a:pt x="57486" y="278846"/>
                  </a:lnTo>
                  <a:lnTo>
                    <a:pt x="64960" y="277143"/>
                  </a:lnTo>
                  <a:lnTo>
                    <a:pt x="72417" y="277761"/>
                  </a:lnTo>
                  <a:lnTo>
                    <a:pt x="79796" y="280218"/>
                  </a:lnTo>
                  <a:lnTo>
                    <a:pt x="87089" y="284055"/>
                  </a:lnTo>
                  <a:lnTo>
                    <a:pt x="94308" y="289050"/>
                  </a:lnTo>
                  <a:lnTo>
                    <a:pt x="101469" y="295217"/>
                  </a:lnTo>
                  <a:lnTo>
                    <a:pt x="108581" y="302476"/>
                  </a:lnTo>
                  <a:lnTo>
                    <a:pt x="115495" y="310807"/>
                  </a:lnTo>
                  <a:lnTo>
                    <a:pt x="121912" y="320309"/>
                  </a:lnTo>
                  <a:lnTo>
                    <a:pt x="127709" y="330922"/>
                  </a:lnTo>
                  <a:lnTo>
                    <a:pt x="132923" y="342304"/>
                  </a:lnTo>
                  <a:lnTo>
                    <a:pt x="137660" y="353937"/>
                  </a:lnTo>
                  <a:lnTo>
                    <a:pt x="142028" y="365504"/>
                  </a:lnTo>
                  <a:lnTo>
                    <a:pt x="145962" y="377050"/>
                  </a:lnTo>
                  <a:lnTo>
                    <a:pt x="149232" y="388868"/>
                  </a:lnTo>
                  <a:lnTo>
                    <a:pt x="151781" y="401084"/>
                  </a:lnTo>
                  <a:lnTo>
                    <a:pt x="154186" y="412523"/>
                  </a:lnTo>
                  <a:lnTo>
                    <a:pt x="157416" y="419705"/>
                  </a:lnTo>
                  <a:lnTo>
                    <a:pt x="161321" y="420808"/>
                  </a:lnTo>
                  <a:lnTo>
                    <a:pt x="165148" y="417700"/>
                  </a:lnTo>
                  <a:lnTo>
                    <a:pt x="168941" y="412134"/>
                  </a:lnTo>
                  <a:lnTo>
                    <a:pt x="173093" y="405377"/>
                  </a:lnTo>
                  <a:lnTo>
                    <a:pt x="177809" y="398152"/>
                  </a:lnTo>
                  <a:lnTo>
                    <a:pt x="183258" y="390800"/>
                  </a:lnTo>
                  <a:lnTo>
                    <a:pt x="189661" y="383462"/>
                  </a:lnTo>
                  <a:lnTo>
                    <a:pt x="197043" y="376190"/>
                  </a:lnTo>
                  <a:lnTo>
                    <a:pt x="205440" y="369319"/>
                  </a:lnTo>
                  <a:lnTo>
                    <a:pt x="214977" y="363452"/>
                  </a:lnTo>
                  <a:lnTo>
                    <a:pt x="225610" y="358833"/>
                  </a:lnTo>
                  <a:lnTo>
                    <a:pt x="237003" y="355222"/>
                  </a:lnTo>
                  <a:lnTo>
                    <a:pt x="248643" y="352099"/>
                  </a:lnTo>
                  <a:lnTo>
                    <a:pt x="260204" y="349101"/>
                  </a:lnTo>
                  <a:lnTo>
                    <a:pt x="271407" y="345898"/>
                  </a:lnTo>
                  <a:lnTo>
                    <a:pt x="281929" y="342128"/>
                  </a:lnTo>
                  <a:lnTo>
                    <a:pt x="291663" y="337648"/>
                  </a:lnTo>
                  <a:lnTo>
                    <a:pt x="300351" y="332180"/>
                  </a:lnTo>
                  <a:lnTo>
                    <a:pt x="307516" y="325226"/>
                  </a:lnTo>
                  <a:lnTo>
                    <a:pt x="313035" y="316663"/>
                  </a:lnTo>
                  <a:lnTo>
                    <a:pt x="316929" y="306828"/>
                  </a:lnTo>
                  <a:lnTo>
                    <a:pt x="319184" y="296318"/>
                  </a:lnTo>
                  <a:lnTo>
                    <a:pt x="319953" y="285557"/>
                  </a:lnTo>
                  <a:lnTo>
                    <a:pt x="319184" y="275081"/>
                  </a:lnTo>
                  <a:lnTo>
                    <a:pt x="316549" y="265587"/>
                  </a:lnTo>
                  <a:lnTo>
                    <a:pt x="312031" y="257361"/>
                  </a:lnTo>
                  <a:lnTo>
                    <a:pt x="305727" y="250501"/>
                  </a:lnTo>
                  <a:lnTo>
                    <a:pt x="297677" y="245102"/>
                  </a:lnTo>
                  <a:lnTo>
                    <a:pt x="288085" y="241069"/>
                  </a:lnTo>
                  <a:lnTo>
                    <a:pt x="277578" y="238494"/>
                  </a:lnTo>
                  <a:lnTo>
                    <a:pt x="267074" y="237731"/>
                  </a:lnTo>
                  <a:lnTo>
                    <a:pt x="257091" y="238808"/>
                  </a:lnTo>
                  <a:lnTo>
                    <a:pt x="247764" y="241478"/>
                  </a:lnTo>
                  <a:lnTo>
                    <a:pt x="239040" y="245403"/>
                  </a:lnTo>
                  <a:lnTo>
                    <a:pt x="230805" y="250273"/>
                  </a:lnTo>
                  <a:lnTo>
                    <a:pt x="223105" y="256151"/>
                  </a:lnTo>
                  <a:lnTo>
                    <a:pt x="216144" y="263452"/>
                  </a:lnTo>
                  <a:lnTo>
                    <a:pt x="209979" y="272289"/>
                  </a:lnTo>
                  <a:lnTo>
                    <a:pt x="204685" y="282495"/>
                  </a:lnTo>
                  <a:lnTo>
                    <a:pt x="200426" y="293794"/>
                  </a:lnTo>
                  <a:lnTo>
                    <a:pt x="197196" y="305916"/>
                  </a:lnTo>
                  <a:lnTo>
                    <a:pt x="195011" y="318631"/>
                  </a:lnTo>
                  <a:lnTo>
                    <a:pt x="193985" y="331765"/>
                  </a:lnTo>
                  <a:lnTo>
                    <a:pt x="194077" y="345185"/>
                  </a:lnTo>
                  <a:lnTo>
                    <a:pt x="195273" y="358635"/>
                  </a:lnTo>
                  <a:lnTo>
                    <a:pt x="197670" y="371746"/>
                  </a:lnTo>
                  <a:lnTo>
                    <a:pt x="201208" y="384339"/>
                  </a:lnTo>
                  <a:lnTo>
                    <a:pt x="205702" y="396253"/>
                  </a:lnTo>
                  <a:lnTo>
                    <a:pt x="210935" y="407263"/>
                  </a:lnTo>
                  <a:lnTo>
                    <a:pt x="216716" y="417331"/>
                  </a:lnTo>
                  <a:lnTo>
                    <a:pt x="223055" y="426415"/>
                  </a:lnTo>
                  <a:lnTo>
                    <a:pt x="230142" y="434378"/>
                  </a:lnTo>
                  <a:lnTo>
                    <a:pt x="238025" y="441247"/>
                  </a:lnTo>
                  <a:lnTo>
                    <a:pt x="246777" y="446861"/>
                  </a:lnTo>
                  <a:lnTo>
                    <a:pt x="256563" y="450810"/>
                  </a:lnTo>
                  <a:lnTo>
                    <a:pt x="267357" y="453026"/>
                  </a:lnTo>
                  <a:lnTo>
                    <a:pt x="278594" y="453884"/>
                  </a:lnTo>
                  <a:lnTo>
                    <a:pt x="290464" y="454113"/>
                  </a:lnTo>
                  <a:lnTo>
                    <a:pt x="305128" y="453734"/>
                  </a:lnTo>
                  <a:lnTo>
                    <a:pt x="32638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61413" y="1744045"/>
              <a:ext cx="118772" cy="166225"/>
            </a:xfrm>
            <a:custGeom>
              <a:avLst/>
              <a:gdLst/>
              <a:ahLst/>
              <a:cxnLst/>
              <a:rect l="0" t="0" r="0" b="0"/>
              <a:pathLst>
                <a:path w="118772" h="166225">
                  <a:moveTo>
                    <a:pt x="2957" y="84228"/>
                  </a:moveTo>
                  <a:lnTo>
                    <a:pt x="3091" y="95963"/>
                  </a:lnTo>
                  <a:lnTo>
                    <a:pt x="4371" y="107092"/>
                  </a:lnTo>
                  <a:lnTo>
                    <a:pt x="6960" y="118686"/>
                  </a:lnTo>
                  <a:lnTo>
                    <a:pt x="10507" y="130674"/>
                  </a:lnTo>
                  <a:lnTo>
                    <a:pt x="14491" y="142686"/>
                  </a:lnTo>
                  <a:lnTo>
                    <a:pt x="18548" y="154417"/>
                  </a:lnTo>
                  <a:lnTo>
                    <a:pt x="21714" y="163300"/>
                  </a:lnTo>
                  <a:lnTo>
                    <a:pt x="22899" y="166224"/>
                  </a:lnTo>
                  <a:lnTo>
                    <a:pt x="22389" y="164245"/>
                  </a:lnTo>
                  <a:lnTo>
                    <a:pt x="20752" y="159061"/>
                  </a:lnTo>
                  <a:lnTo>
                    <a:pt x="18413" y="151886"/>
                  </a:lnTo>
                  <a:lnTo>
                    <a:pt x="15642" y="143478"/>
                  </a:lnTo>
                  <a:lnTo>
                    <a:pt x="12605" y="134138"/>
                  </a:lnTo>
                  <a:lnTo>
                    <a:pt x="9399" y="123840"/>
                  </a:lnTo>
                  <a:lnTo>
                    <a:pt x="6097" y="112635"/>
                  </a:lnTo>
                  <a:lnTo>
                    <a:pt x="3062" y="100829"/>
                  </a:lnTo>
                  <a:lnTo>
                    <a:pt x="933" y="88898"/>
                  </a:lnTo>
                  <a:lnTo>
                    <a:pt x="0" y="77139"/>
                  </a:lnTo>
                  <a:lnTo>
                    <a:pt x="696" y="65971"/>
                  </a:lnTo>
                  <a:lnTo>
                    <a:pt x="3749" y="56002"/>
                  </a:lnTo>
                  <a:lnTo>
                    <a:pt x="9329" y="47449"/>
                  </a:lnTo>
                  <a:lnTo>
                    <a:pt x="17143" y="40198"/>
                  </a:lnTo>
                  <a:lnTo>
                    <a:pt x="26739" y="34004"/>
                  </a:lnTo>
                  <a:lnTo>
                    <a:pt x="37666" y="28611"/>
                  </a:lnTo>
                  <a:lnTo>
                    <a:pt x="49388" y="23798"/>
                  </a:lnTo>
                  <a:lnTo>
                    <a:pt x="61314" y="19397"/>
                  </a:lnTo>
                  <a:lnTo>
                    <a:pt x="73092" y="15287"/>
                  </a:lnTo>
                  <a:lnTo>
                    <a:pt x="84154" y="11528"/>
                  </a:lnTo>
                  <a:lnTo>
                    <a:pt x="94702" y="7982"/>
                  </a:lnTo>
                  <a:lnTo>
                    <a:pt x="105656" y="4336"/>
                  </a:lnTo>
                  <a:lnTo>
                    <a:pt x="1187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06567" y="178615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3"/>
                  </a:lnTo>
                  <a:lnTo>
                    <a:pt x="826" y="59284"/>
                  </a:lnTo>
                  <a:lnTo>
                    <a:pt x="2080" y="72335"/>
                  </a:lnTo>
                  <a:lnTo>
                    <a:pt x="3905" y="85514"/>
                  </a:lnTo>
                  <a:lnTo>
                    <a:pt x="6201" y="98431"/>
                  </a:lnTo>
                  <a:lnTo>
                    <a:pt x="8853" y="110880"/>
                  </a:lnTo>
                  <a:lnTo>
                    <a:pt x="11610" y="122394"/>
                  </a:lnTo>
                  <a:lnTo>
                    <a:pt x="14364" y="133295"/>
                  </a:lnTo>
                  <a:lnTo>
                    <a:pt x="17357" y="14453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96038" y="16808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11852" y="1729922"/>
              <a:ext cx="144592" cy="245751"/>
            </a:xfrm>
            <a:custGeom>
              <a:avLst/>
              <a:gdLst/>
              <a:ahLst/>
              <a:cxnLst/>
              <a:rect l="0" t="0" r="0" b="0"/>
              <a:pathLst>
                <a:path w="144592" h="245751">
                  <a:moveTo>
                    <a:pt x="126342" y="3595"/>
                  </a:moveTo>
                  <a:lnTo>
                    <a:pt x="117607" y="862"/>
                  </a:lnTo>
                  <a:lnTo>
                    <a:pt x="109901" y="0"/>
                  </a:lnTo>
                  <a:lnTo>
                    <a:pt x="102494" y="991"/>
                  </a:lnTo>
                  <a:lnTo>
                    <a:pt x="95061" y="3529"/>
                  </a:lnTo>
                  <a:lnTo>
                    <a:pt x="87234" y="7314"/>
                  </a:lnTo>
                  <a:lnTo>
                    <a:pt x="78859" y="12049"/>
                  </a:lnTo>
                  <a:lnTo>
                    <a:pt x="70116" y="17482"/>
                  </a:lnTo>
                  <a:lnTo>
                    <a:pt x="61402" y="23412"/>
                  </a:lnTo>
                  <a:lnTo>
                    <a:pt x="52952" y="29694"/>
                  </a:lnTo>
                  <a:lnTo>
                    <a:pt x="44992" y="36384"/>
                  </a:lnTo>
                  <a:lnTo>
                    <a:pt x="37799" y="43713"/>
                  </a:lnTo>
                  <a:lnTo>
                    <a:pt x="31459" y="51753"/>
                  </a:lnTo>
                  <a:lnTo>
                    <a:pt x="26373" y="60272"/>
                  </a:lnTo>
                  <a:lnTo>
                    <a:pt x="23312" y="68837"/>
                  </a:lnTo>
                  <a:lnTo>
                    <a:pt x="22519" y="77186"/>
                  </a:lnTo>
                  <a:lnTo>
                    <a:pt x="23936" y="85079"/>
                  </a:lnTo>
                  <a:lnTo>
                    <a:pt x="27471" y="92227"/>
                  </a:lnTo>
                  <a:lnTo>
                    <a:pt x="32852" y="98546"/>
                  </a:lnTo>
                  <a:lnTo>
                    <a:pt x="39869" y="103958"/>
                  </a:lnTo>
                  <a:lnTo>
                    <a:pt x="48466" y="108303"/>
                  </a:lnTo>
                  <a:lnTo>
                    <a:pt x="58461" y="111602"/>
                  </a:lnTo>
                  <a:lnTo>
                    <a:pt x="69424" y="114176"/>
                  </a:lnTo>
                  <a:lnTo>
                    <a:pt x="80773" y="116527"/>
                  </a:lnTo>
                  <a:lnTo>
                    <a:pt x="92141" y="118971"/>
                  </a:lnTo>
                  <a:lnTo>
                    <a:pt x="103213" y="121786"/>
                  </a:lnTo>
                  <a:lnTo>
                    <a:pt x="113649" y="125287"/>
                  </a:lnTo>
                  <a:lnTo>
                    <a:pt x="123320" y="129577"/>
                  </a:lnTo>
                  <a:lnTo>
                    <a:pt x="131795" y="134748"/>
                  </a:lnTo>
                  <a:lnTo>
                    <a:pt x="138286" y="140969"/>
                  </a:lnTo>
                  <a:lnTo>
                    <a:pt x="142535" y="148222"/>
                  </a:lnTo>
                  <a:lnTo>
                    <a:pt x="144591" y="156193"/>
                  </a:lnTo>
                  <a:lnTo>
                    <a:pt x="144543" y="164381"/>
                  </a:lnTo>
                  <a:lnTo>
                    <a:pt x="142655" y="172477"/>
                  </a:lnTo>
                  <a:lnTo>
                    <a:pt x="139136" y="180369"/>
                  </a:lnTo>
                  <a:lnTo>
                    <a:pt x="134043" y="188049"/>
                  </a:lnTo>
                  <a:lnTo>
                    <a:pt x="127548" y="195542"/>
                  </a:lnTo>
                  <a:lnTo>
                    <a:pt x="119918" y="202726"/>
                  </a:lnTo>
                  <a:lnTo>
                    <a:pt x="111428" y="209332"/>
                  </a:lnTo>
                  <a:lnTo>
                    <a:pt x="102310" y="215259"/>
                  </a:lnTo>
                  <a:lnTo>
                    <a:pt x="92748" y="220562"/>
                  </a:lnTo>
                  <a:lnTo>
                    <a:pt x="82877" y="225359"/>
                  </a:lnTo>
                  <a:lnTo>
                    <a:pt x="72793" y="229768"/>
                  </a:lnTo>
                  <a:lnTo>
                    <a:pt x="62441" y="233743"/>
                  </a:lnTo>
                  <a:lnTo>
                    <a:pt x="50296" y="237464"/>
                  </a:lnTo>
                  <a:lnTo>
                    <a:pt x="31937" y="241261"/>
                  </a:lnTo>
                  <a:lnTo>
                    <a:pt x="0" y="245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94393" y="1577228"/>
              <a:ext cx="133356" cy="377388"/>
            </a:xfrm>
            <a:custGeom>
              <a:avLst/>
              <a:gdLst/>
              <a:ahLst/>
              <a:cxnLst/>
              <a:rect l="0" t="0" r="0" b="0"/>
              <a:pathLst>
                <a:path w="133356" h="377388">
                  <a:moveTo>
                    <a:pt x="59656" y="377387"/>
                  </a:moveTo>
                  <a:lnTo>
                    <a:pt x="56722" y="368586"/>
                  </a:lnTo>
                  <a:lnTo>
                    <a:pt x="53940" y="360239"/>
                  </a:lnTo>
                  <a:lnTo>
                    <a:pt x="51040" y="351536"/>
                  </a:lnTo>
                  <a:lnTo>
                    <a:pt x="48000" y="342242"/>
                  </a:lnTo>
                  <a:lnTo>
                    <a:pt x="44835" y="332099"/>
                  </a:lnTo>
                  <a:lnTo>
                    <a:pt x="41571" y="321053"/>
                  </a:lnTo>
                  <a:lnTo>
                    <a:pt x="38232" y="309214"/>
                  </a:lnTo>
                  <a:lnTo>
                    <a:pt x="34842" y="296744"/>
                  </a:lnTo>
                  <a:lnTo>
                    <a:pt x="31413" y="283797"/>
                  </a:lnTo>
                  <a:lnTo>
                    <a:pt x="27958" y="270341"/>
                  </a:lnTo>
                  <a:lnTo>
                    <a:pt x="24486" y="256171"/>
                  </a:lnTo>
                  <a:lnTo>
                    <a:pt x="21001" y="241229"/>
                  </a:lnTo>
                  <a:lnTo>
                    <a:pt x="17509" y="225602"/>
                  </a:lnTo>
                  <a:lnTo>
                    <a:pt x="14010" y="209427"/>
                  </a:lnTo>
                  <a:lnTo>
                    <a:pt x="10512" y="192839"/>
                  </a:lnTo>
                  <a:lnTo>
                    <a:pt x="7180" y="175955"/>
                  </a:lnTo>
                  <a:lnTo>
                    <a:pt x="4323" y="158860"/>
                  </a:lnTo>
                  <a:lnTo>
                    <a:pt x="2073" y="141624"/>
                  </a:lnTo>
                  <a:lnTo>
                    <a:pt x="563" y="124458"/>
                  </a:lnTo>
                  <a:lnTo>
                    <a:pt x="0" y="107698"/>
                  </a:lnTo>
                  <a:lnTo>
                    <a:pt x="405" y="91507"/>
                  </a:lnTo>
                  <a:lnTo>
                    <a:pt x="1813" y="76193"/>
                  </a:lnTo>
                  <a:lnTo>
                    <a:pt x="4353" y="62281"/>
                  </a:lnTo>
                  <a:lnTo>
                    <a:pt x="7991" y="49924"/>
                  </a:lnTo>
                  <a:lnTo>
                    <a:pt x="12722" y="38965"/>
                  </a:lnTo>
                  <a:lnTo>
                    <a:pt x="18646" y="29127"/>
                  </a:lnTo>
                  <a:lnTo>
                    <a:pt x="25705" y="20148"/>
                  </a:lnTo>
                  <a:lnTo>
                    <a:pt x="33716" y="12285"/>
                  </a:lnTo>
                  <a:lnTo>
                    <a:pt x="42463" y="6279"/>
                  </a:lnTo>
                  <a:lnTo>
                    <a:pt x="51757" y="2387"/>
                  </a:lnTo>
                  <a:lnTo>
                    <a:pt x="61608" y="417"/>
                  </a:lnTo>
                  <a:lnTo>
                    <a:pt x="72205" y="0"/>
                  </a:lnTo>
                  <a:lnTo>
                    <a:pt x="83576" y="751"/>
                  </a:lnTo>
                  <a:lnTo>
                    <a:pt x="95019" y="2194"/>
                  </a:lnTo>
                  <a:lnTo>
                    <a:pt x="106313" y="3908"/>
                  </a:lnTo>
                  <a:lnTo>
                    <a:pt x="118452" y="6035"/>
                  </a:lnTo>
                  <a:lnTo>
                    <a:pt x="133355" y="8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38235" y="1807216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0"/>
                  </a:moveTo>
                  <a:lnTo>
                    <a:pt x="130870" y="5801"/>
                  </a:lnTo>
                  <a:lnTo>
                    <a:pt x="124025" y="10725"/>
                  </a:lnTo>
                  <a:lnTo>
                    <a:pt x="115632" y="15227"/>
                  </a:lnTo>
                  <a:lnTo>
                    <a:pt x="105832" y="19448"/>
                  </a:lnTo>
                  <a:lnTo>
                    <a:pt x="94869" y="23462"/>
                  </a:lnTo>
                  <a:lnTo>
                    <a:pt x="83013" y="27323"/>
                  </a:lnTo>
                  <a:lnTo>
                    <a:pt x="70662" y="31076"/>
                  </a:lnTo>
                  <a:lnTo>
                    <a:pt x="58314" y="34751"/>
                  </a:lnTo>
                  <a:lnTo>
                    <a:pt x="46252" y="38369"/>
                  </a:lnTo>
                  <a:lnTo>
                    <a:pt x="35000" y="41794"/>
                  </a:lnTo>
                  <a:lnTo>
                    <a:pt x="24304" y="45078"/>
                  </a:lnTo>
                  <a:lnTo>
                    <a:pt x="13230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45407" y="1838802"/>
              <a:ext cx="129741" cy="166803"/>
            </a:xfrm>
            <a:custGeom>
              <a:avLst/>
              <a:gdLst/>
              <a:ahLst/>
              <a:cxnLst/>
              <a:rect l="0" t="0" r="0" b="0"/>
              <a:pathLst>
                <a:path w="129741" h="166803">
                  <a:moveTo>
                    <a:pt x="13927" y="10528"/>
                  </a:moveTo>
                  <a:lnTo>
                    <a:pt x="10993" y="19396"/>
                  </a:lnTo>
                  <a:lnTo>
                    <a:pt x="8211" y="28384"/>
                  </a:lnTo>
                  <a:lnTo>
                    <a:pt x="5321" y="38374"/>
                  </a:lnTo>
                  <a:lnTo>
                    <a:pt x="2626" y="49182"/>
                  </a:lnTo>
                  <a:lnTo>
                    <a:pt x="758" y="60345"/>
                  </a:lnTo>
                  <a:lnTo>
                    <a:pt x="0" y="71550"/>
                  </a:lnTo>
                  <a:lnTo>
                    <a:pt x="313" y="82662"/>
                  </a:lnTo>
                  <a:lnTo>
                    <a:pt x="1515" y="93647"/>
                  </a:lnTo>
                  <a:lnTo>
                    <a:pt x="3403" y="104508"/>
                  </a:lnTo>
                  <a:lnTo>
                    <a:pt x="5957" y="115105"/>
                  </a:lnTo>
                  <a:lnTo>
                    <a:pt x="9342" y="125154"/>
                  </a:lnTo>
                  <a:lnTo>
                    <a:pt x="13584" y="134542"/>
                  </a:lnTo>
                  <a:lnTo>
                    <a:pt x="18736" y="143152"/>
                  </a:lnTo>
                  <a:lnTo>
                    <a:pt x="24950" y="150789"/>
                  </a:lnTo>
                  <a:lnTo>
                    <a:pt x="32208" y="157431"/>
                  </a:lnTo>
                  <a:lnTo>
                    <a:pt x="40353" y="162722"/>
                  </a:lnTo>
                  <a:lnTo>
                    <a:pt x="49191" y="165921"/>
                  </a:lnTo>
                  <a:lnTo>
                    <a:pt x="58538" y="166802"/>
                  </a:lnTo>
                  <a:lnTo>
                    <a:pt x="68084" y="165274"/>
                  </a:lnTo>
                  <a:lnTo>
                    <a:pt x="77412" y="161133"/>
                  </a:lnTo>
                  <a:lnTo>
                    <a:pt x="86308" y="154531"/>
                  </a:lnTo>
                  <a:lnTo>
                    <a:pt x="94586" y="145879"/>
                  </a:lnTo>
                  <a:lnTo>
                    <a:pt x="102000" y="135647"/>
                  </a:lnTo>
                  <a:lnTo>
                    <a:pt x="108501" y="124248"/>
                  </a:lnTo>
                  <a:lnTo>
                    <a:pt x="114037" y="111852"/>
                  </a:lnTo>
                  <a:lnTo>
                    <a:pt x="118465" y="98402"/>
                  </a:lnTo>
                  <a:lnTo>
                    <a:pt x="121816" y="83961"/>
                  </a:lnTo>
                  <a:lnTo>
                    <a:pt x="124260" y="69066"/>
                  </a:lnTo>
                  <a:lnTo>
                    <a:pt x="126256" y="52978"/>
                  </a:lnTo>
                  <a:lnTo>
                    <a:pt x="127983" y="32049"/>
                  </a:lnTo>
                  <a:lnTo>
                    <a:pt x="129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20009" y="1859963"/>
              <a:ext cx="113067" cy="147296"/>
            </a:xfrm>
            <a:custGeom>
              <a:avLst/>
              <a:gdLst/>
              <a:ahLst/>
              <a:cxnLst/>
              <a:rect l="0" t="0" r="0" b="0"/>
              <a:pathLst>
                <a:path w="113067" h="147296">
                  <a:moveTo>
                    <a:pt x="7781" y="52538"/>
                  </a:moveTo>
                  <a:lnTo>
                    <a:pt x="7781" y="64273"/>
                  </a:lnTo>
                  <a:lnTo>
                    <a:pt x="7781" y="75402"/>
                  </a:lnTo>
                  <a:lnTo>
                    <a:pt x="7760" y="86932"/>
                  </a:lnTo>
                  <a:lnTo>
                    <a:pt x="6964" y="96528"/>
                  </a:lnTo>
                  <a:lnTo>
                    <a:pt x="4991" y="100504"/>
                  </a:lnTo>
                  <a:lnTo>
                    <a:pt x="2946" y="98823"/>
                  </a:lnTo>
                  <a:lnTo>
                    <a:pt x="1292" y="92965"/>
                  </a:lnTo>
                  <a:lnTo>
                    <a:pt x="231" y="84462"/>
                  </a:lnTo>
                  <a:lnTo>
                    <a:pt x="0" y="74590"/>
                  </a:lnTo>
                  <a:lnTo>
                    <a:pt x="639" y="64120"/>
                  </a:lnTo>
                  <a:lnTo>
                    <a:pt x="2041" y="53435"/>
                  </a:lnTo>
                  <a:lnTo>
                    <a:pt x="4049" y="42704"/>
                  </a:lnTo>
                  <a:lnTo>
                    <a:pt x="6523" y="32005"/>
                  </a:lnTo>
                  <a:lnTo>
                    <a:pt x="9828" y="21848"/>
                  </a:lnTo>
                  <a:lnTo>
                    <a:pt x="14789" y="13156"/>
                  </a:lnTo>
                  <a:lnTo>
                    <a:pt x="21714" y="6321"/>
                  </a:lnTo>
                  <a:lnTo>
                    <a:pt x="30129" y="1732"/>
                  </a:lnTo>
                  <a:lnTo>
                    <a:pt x="39079" y="0"/>
                  </a:lnTo>
                  <a:lnTo>
                    <a:pt x="47944" y="1173"/>
                  </a:lnTo>
                  <a:lnTo>
                    <a:pt x="56315" y="4858"/>
                  </a:lnTo>
                  <a:lnTo>
                    <a:pt x="63852" y="10520"/>
                  </a:lnTo>
                  <a:lnTo>
                    <a:pt x="70467" y="17659"/>
                  </a:lnTo>
                  <a:lnTo>
                    <a:pt x="76264" y="26022"/>
                  </a:lnTo>
                  <a:lnTo>
                    <a:pt x="81406" y="35604"/>
                  </a:lnTo>
                  <a:lnTo>
                    <a:pt x="86058" y="46299"/>
                  </a:lnTo>
                  <a:lnTo>
                    <a:pt x="90355" y="57751"/>
                  </a:lnTo>
                  <a:lnTo>
                    <a:pt x="94404" y="69436"/>
                  </a:lnTo>
                  <a:lnTo>
                    <a:pt x="98274" y="81034"/>
                  </a:lnTo>
                  <a:lnTo>
                    <a:pt x="101870" y="92358"/>
                  </a:lnTo>
                  <a:lnTo>
                    <a:pt x="105288" y="104592"/>
                  </a:lnTo>
                  <a:lnTo>
                    <a:pt x="108830" y="121041"/>
                  </a:lnTo>
                  <a:lnTo>
                    <a:pt x="113066" y="14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96246" y="1842309"/>
              <a:ext cx="136871" cy="186007"/>
            </a:xfrm>
            <a:custGeom>
              <a:avLst/>
              <a:gdLst/>
              <a:ahLst/>
              <a:cxnLst/>
              <a:rect l="0" t="0" r="0" b="0"/>
              <a:pathLst>
                <a:path w="136871" h="186007">
                  <a:moveTo>
                    <a:pt x="0" y="17550"/>
                  </a:moveTo>
                  <a:lnTo>
                    <a:pt x="0" y="29285"/>
                  </a:lnTo>
                  <a:lnTo>
                    <a:pt x="0" y="40414"/>
                  </a:lnTo>
                  <a:lnTo>
                    <a:pt x="5" y="52007"/>
                  </a:lnTo>
                  <a:lnTo>
                    <a:pt x="177" y="63996"/>
                  </a:lnTo>
                  <a:lnTo>
                    <a:pt x="826" y="76007"/>
                  </a:lnTo>
                  <a:lnTo>
                    <a:pt x="2074" y="87815"/>
                  </a:lnTo>
                  <a:lnTo>
                    <a:pt x="3727" y="99514"/>
                  </a:lnTo>
                  <a:lnTo>
                    <a:pt x="5375" y="111431"/>
                  </a:lnTo>
                  <a:lnTo>
                    <a:pt x="6780" y="123654"/>
                  </a:lnTo>
                  <a:lnTo>
                    <a:pt x="7949" y="133055"/>
                  </a:lnTo>
                  <a:lnTo>
                    <a:pt x="8899" y="135384"/>
                  </a:lnTo>
                  <a:lnTo>
                    <a:pt x="9537" y="131348"/>
                  </a:lnTo>
                  <a:lnTo>
                    <a:pt x="9932" y="122784"/>
                  </a:lnTo>
                  <a:lnTo>
                    <a:pt x="10337" y="111345"/>
                  </a:lnTo>
                  <a:lnTo>
                    <a:pt x="11125" y="98371"/>
                  </a:lnTo>
                  <a:lnTo>
                    <a:pt x="12463" y="84680"/>
                  </a:lnTo>
                  <a:lnTo>
                    <a:pt x="14341" y="70854"/>
                  </a:lnTo>
                  <a:lnTo>
                    <a:pt x="16670" y="57396"/>
                  </a:lnTo>
                  <a:lnTo>
                    <a:pt x="19356" y="44527"/>
                  </a:lnTo>
                  <a:lnTo>
                    <a:pt x="22633" y="32575"/>
                  </a:lnTo>
                  <a:lnTo>
                    <a:pt x="27043" y="22062"/>
                  </a:lnTo>
                  <a:lnTo>
                    <a:pt x="32785" y="13150"/>
                  </a:lnTo>
                  <a:lnTo>
                    <a:pt x="39590" y="6162"/>
                  </a:lnTo>
                  <a:lnTo>
                    <a:pt x="46921" y="1741"/>
                  </a:lnTo>
                  <a:lnTo>
                    <a:pt x="54407" y="0"/>
                  </a:lnTo>
                  <a:lnTo>
                    <a:pt x="61871" y="932"/>
                  </a:lnTo>
                  <a:lnTo>
                    <a:pt x="69256" y="4665"/>
                  </a:lnTo>
                  <a:lnTo>
                    <a:pt x="76548" y="10985"/>
                  </a:lnTo>
                  <a:lnTo>
                    <a:pt x="83597" y="19275"/>
                  </a:lnTo>
                  <a:lnTo>
                    <a:pt x="90111" y="28732"/>
                  </a:lnTo>
                  <a:lnTo>
                    <a:pt x="95976" y="38798"/>
                  </a:lnTo>
                  <a:lnTo>
                    <a:pt x="101238" y="49484"/>
                  </a:lnTo>
                  <a:lnTo>
                    <a:pt x="106007" y="61248"/>
                  </a:lnTo>
                  <a:lnTo>
                    <a:pt x="110397" y="74269"/>
                  </a:lnTo>
                  <a:lnTo>
                    <a:pt x="114347" y="88286"/>
                  </a:lnTo>
                  <a:lnTo>
                    <a:pt x="117627" y="102774"/>
                  </a:lnTo>
                  <a:lnTo>
                    <a:pt x="120173" y="117361"/>
                  </a:lnTo>
                  <a:lnTo>
                    <a:pt x="122254" y="131472"/>
                  </a:lnTo>
                  <a:lnTo>
                    <a:pt x="124705" y="145740"/>
                  </a:lnTo>
                  <a:lnTo>
                    <a:pt x="128857" y="162531"/>
                  </a:lnTo>
                  <a:lnTo>
                    <a:pt x="136870" y="186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85759" y="1880916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31" y="27841"/>
                  </a:lnTo>
                  <a:lnTo>
                    <a:pt x="19625" y="38476"/>
                  </a:lnTo>
                  <a:lnTo>
                    <a:pt x="24287" y="48991"/>
                  </a:lnTo>
                  <a:lnTo>
                    <a:pt x="29393" y="58938"/>
                  </a:lnTo>
                  <a:lnTo>
                    <a:pt x="34647" y="68110"/>
                  </a:lnTo>
                  <a:lnTo>
                    <a:pt x="39891" y="77380"/>
                  </a:lnTo>
                  <a:lnTo>
                    <a:pt x="45589" y="88672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22588" y="1828273"/>
              <a:ext cx="178985" cy="494841"/>
            </a:xfrm>
            <a:custGeom>
              <a:avLst/>
              <a:gdLst/>
              <a:ahLst/>
              <a:cxnLst/>
              <a:rect l="0" t="0" r="0" b="0"/>
              <a:pathLst>
                <a:path w="178985" h="494841">
                  <a:moveTo>
                    <a:pt x="178984" y="0"/>
                  </a:moveTo>
                  <a:lnTo>
                    <a:pt x="175983" y="8868"/>
                  </a:lnTo>
                  <a:lnTo>
                    <a:pt x="172561" y="17855"/>
                  </a:lnTo>
                  <a:lnTo>
                    <a:pt x="168369" y="27855"/>
                  </a:lnTo>
                  <a:lnTo>
                    <a:pt x="163642" y="39009"/>
                  </a:lnTo>
                  <a:lnTo>
                    <a:pt x="158809" y="51469"/>
                  </a:lnTo>
                  <a:lnTo>
                    <a:pt x="154127" y="65180"/>
                  </a:lnTo>
                  <a:lnTo>
                    <a:pt x="149518" y="79943"/>
                  </a:lnTo>
                  <a:lnTo>
                    <a:pt x="144668" y="95521"/>
                  </a:lnTo>
                  <a:lnTo>
                    <a:pt x="139407" y="111689"/>
                  </a:lnTo>
                  <a:lnTo>
                    <a:pt x="133721" y="127950"/>
                  </a:lnTo>
                  <a:lnTo>
                    <a:pt x="127672" y="143560"/>
                  </a:lnTo>
                  <a:lnTo>
                    <a:pt x="121344" y="158167"/>
                  </a:lnTo>
                  <a:lnTo>
                    <a:pt x="114977" y="171771"/>
                  </a:lnTo>
                  <a:lnTo>
                    <a:pt x="108934" y="184528"/>
                  </a:lnTo>
                  <a:lnTo>
                    <a:pt x="103393" y="196632"/>
                  </a:lnTo>
                  <a:lnTo>
                    <a:pt x="98351" y="208254"/>
                  </a:lnTo>
                  <a:lnTo>
                    <a:pt x="93731" y="219534"/>
                  </a:lnTo>
                  <a:lnTo>
                    <a:pt x="89431" y="230583"/>
                  </a:lnTo>
                  <a:lnTo>
                    <a:pt x="85204" y="241803"/>
                  </a:lnTo>
                  <a:lnTo>
                    <a:pt x="80672" y="253861"/>
                  </a:lnTo>
                  <a:lnTo>
                    <a:pt x="75659" y="267044"/>
                  </a:lnTo>
                  <a:lnTo>
                    <a:pt x="70324" y="280983"/>
                  </a:lnTo>
                  <a:lnTo>
                    <a:pt x="65051" y="294878"/>
                  </a:lnTo>
                  <a:lnTo>
                    <a:pt x="60060" y="308259"/>
                  </a:lnTo>
                  <a:lnTo>
                    <a:pt x="55405" y="321005"/>
                  </a:lnTo>
                  <a:lnTo>
                    <a:pt x="51053" y="333171"/>
                  </a:lnTo>
                  <a:lnTo>
                    <a:pt x="46937" y="344874"/>
                  </a:lnTo>
                  <a:lnTo>
                    <a:pt x="42834" y="356394"/>
                  </a:lnTo>
                  <a:lnTo>
                    <a:pt x="38386" y="368136"/>
                  </a:lnTo>
                  <a:lnTo>
                    <a:pt x="33430" y="380304"/>
                  </a:lnTo>
                  <a:lnTo>
                    <a:pt x="28133" y="392921"/>
                  </a:lnTo>
                  <a:lnTo>
                    <a:pt x="22885" y="405923"/>
                  </a:lnTo>
                  <a:lnTo>
                    <a:pt x="17917" y="419218"/>
                  </a:lnTo>
                  <a:lnTo>
                    <a:pt x="13431" y="432505"/>
                  </a:lnTo>
                  <a:lnTo>
                    <a:pt x="9247" y="446800"/>
                  </a:lnTo>
                  <a:lnTo>
                    <a:pt x="4998" y="46559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43686" y="20599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20361" y="2740849"/>
            <a:ext cx="588160" cy="496489"/>
            <a:chOff x="320361" y="2740849"/>
            <a:chExt cx="588160" cy="496489"/>
          </a:xfrm>
        </p:grpSpPr>
        <p:sp>
          <p:nvSpPr>
            <p:cNvPr id="48" name="Freeform 47"/>
            <p:cNvSpPr/>
            <p:nvPr/>
          </p:nvSpPr>
          <p:spPr>
            <a:xfrm>
              <a:off x="459568" y="2862520"/>
              <a:ext cx="264014" cy="337946"/>
            </a:xfrm>
            <a:custGeom>
              <a:avLst/>
              <a:gdLst/>
              <a:ahLst/>
              <a:cxnLst/>
              <a:rect l="0" t="0" r="0" b="0"/>
              <a:pathLst>
                <a:path w="264014" h="337946">
                  <a:moveTo>
                    <a:pt x="94757" y="11562"/>
                  </a:moveTo>
                  <a:lnTo>
                    <a:pt x="88956" y="17497"/>
                  </a:lnTo>
                  <a:lnTo>
                    <a:pt x="84032" y="23701"/>
                  </a:lnTo>
                  <a:lnTo>
                    <a:pt x="79525" y="30797"/>
                  </a:lnTo>
                  <a:lnTo>
                    <a:pt x="75131" y="38737"/>
                  </a:lnTo>
                  <a:lnTo>
                    <a:pt x="70469" y="47384"/>
                  </a:lnTo>
                  <a:lnTo>
                    <a:pt x="65355" y="56574"/>
                  </a:lnTo>
                  <a:lnTo>
                    <a:pt x="59777" y="66001"/>
                  </a:lnTo>
                  <a:lnTo>
                    <a:pt x="53805" y="75242"/>
                  </a:lnTo>
                  <a:lnTo>
                    <a:pt x="47524" y="84038"/>
                  </a:lnTo>
                  <a:lnTo>
                    <a:pt x="40946" y="90791"/>
                  </a:lnTo>
                  <a:lnTo>
                    <a:pt x="34799" y="93141"/>
                  </a:lnTo>
                  <a:lnTo>
                    <a:pt x="30541" y="91157"/>
                  </a:lnTo>
                  <a:lnTo>
                    <a:pt x="28717" y="86073"/>
                  </a:lnTo>
                  <a:lnTo>
                    <a:pt x="29167" y="78997"/>
                  </a:lnTo>
                  <a:lnTo>
                    <a:pt x="31471" y="70837"/>
                  </a:lnTo>
                  <a:lnTo>
                    <a:pt x="35180" y="62368"/>
                  </a:lnTo>
                  <a:lnTo>
                    <a:pt x="39916" y="54007"/>
                  </a:lnTo>
                  <a:lnTo>
                    <a:pt x="45541" y="45899"/>
                  </a:lnTo>
                  <a:lnTo>
                    <a:pt x="52145" y="38058"/>
                  </a:lnTo>
                  <a:lnTo>
                    <a:pt x="59698" y="30447"/>
                  </a:lnTo>
                  <a:lnTo>
                    <a:pt x="68058" y="23180"/>
                  </a:lnTo>
                  <a:lnTo>
                    <a:pt x="77049" y="16516"/>
                  </a:lnTo>
                  <a:lnTo>
                    <a:pt x="86506" y="10559"/>
                  </a:lnTo>
                  <a:lnTo>
                    <a:pt x="96297" y="5574"/>
                  </a:lnTo>
                  <a:lnTo>
                    <a:pt x="106323" y="2056"/>
                  </a:lnTo>
                  <a:lnTo>
                    <a:pt x="116507" y="146"/>
                  </a:lnTo>
                  <a:lnTo>
                    <a:pt x="126632" y="0"/>
                  </a:lnTo>
                  <a:lnTo>
                    <a:pt x="136358" y="1947"/>
                  </a:lnTo>
                  <a:lnTo>
                    <a:pt x="145521" y="5967"/>
                  </a:lnTo>
                  <a:lnTo>
                    <a:pt x="153808" y="11919"/>
                  </a:lnTo>
                  <a:lnTo>
                    <a:pt x="160697" y="19726"/>
                  </a:lnTo>
                  <a:lnTo>
                    <a:pt x="166028" y="29156"/>
                  </a:lnTo>
                  <a:lnTo>
                    <a:pt x="169793" y="39721"/>
                  </a:lnTo>
                  <a:lnTo>
                    <a:pt x="171962" y="50797"/>
                  </a:lnTo>
                  <a:lnTo>
                    <a:pt x="172682" y="61982"/>
                  </a:lnTo>
                  <a:lnTo>
                    <a:pt x="172219" y="73100"/>
                  </a:lnTo>
                  <a:lnTo>
                    <a:pt x="170854" y="84098"/>
                  </a:lnTo>
                  <a:lnTo>
                    <a:pt x="168870" y="94951"/>
                  </a:lnTo>
                  <a:lnTo>
                    <a:pt x="167876" y="104737"/>
                  </a:lnTo>
                  <a:lnTo>
                    <a:pt x="170674" y="111969"/>
                  </a:lnTo>
                  <a:lnTo>
                    <a:pt x="177189" y="116772"/>
                  </a:lnTo>
                  <a:lnTo>
                    <a:pt x="185233" y="120399"/>
                  </a:lnTo>
                  <a:lnTo>
                    <a:pt x="193968" y="123992"/>
                  </a:lnTo>
                  <a:lnTo>
                    <a:pt x="203167" y="128103"/>
                  </a:lnTo>
                  <a:lnTo>
                    <a:pt x="212563" y="133033"/>
                  </a:lnTo>
                  <a:lnTo>
                    <a:pt x="221762" y="139031"/>
                  </a:lnTo>
                  <a:lnTo>
                    <a:pt x="230557" y="146115"/>
                  </a:lnTo>
                  <a:lnTo>
                    <a:pt x="238760" y="154298"/>
                  </a:lnTo>
                  <a:lnTo>
                    <a:pt x="246120" y="163686"/>
                  </a:lnTo>
                  <a:lnTo>
                    <a:pt x="252579" y="174221"/>
                  </a:lnTo>
                  <a:lnTo>
                    <a:pt x="257915" y="185717"/>
                  </a:lnTo>
                  <a:lnTo>
                    <a:pt x="261677" y="197956"/>
                  </a:lnTo>
                  <a:lnTo>
                    <a:pt x="263754" y="210735"/>
                  </a:lnTo>
                  <a:lnTo>
                    <a:pt x="264013" y="223569"/>
                  </a:lnTo>
                  <a:lnTo>
                    <a:pt x="262143" y="235725"/>
                  </a:lnTo>
                  <a:lnTo>
                    <a:pt x="258179" y="246856"/>
                  </a:lnTo>
                  <a:lnTo>
                    <a:pt x="252435" y="256803"/>
                  </a:lnTo>
                  <a:lnTo>
                    <a:pt x="245299" y="265420"/>
                  </a:lnTo>
                  <a:lnTo>
                    <a:pt x="237134" y="272772"/>
                  </a:lnTo>
                  <a:lnTo>
                    <a:pt x="228231" y="279067"/>
                  </a:lnTo>
                  <a:lnTo>
                    <a:pt x="218811" y="284546"/>
                  </a:lnTo>
                  <a:lnTo>
                    <a:pt x="209029" y="289419"/>
                  </a:lnTo>
                  <a:lnTo>
                    <a:pt x="198834" y="293695"/>
                  </a:lnTo>
                  <a:lnTo>
                    <a:pt x="187998" y="297196"/>
                  </a:lnTo>
                  <a:lnTo>
                    <a:pt x="176445" y="299890"/>
                  </a:lnTo>
                  <a:lnTo>
                    <a:pt x="164244" y="302039"/>
                  </a:lnTo>
                  <a:lnTo>
                    <a:pt x="151521" y="304097"/>
                  </a:lnTo>
                  <a:lnTo>
                    <a:pt x="138405" y="306331"/>
                  </a:lnTo>
                  <a:lnTo>
                    <a:pt x="125004" y="308662"/>
                  </a:lnTo>
                  <a:lnTo>
                    <a:pt x="111401" y="310775"/>
                  </a:lnTo>
                  <a:lnTo>
                    <a:pt x="97664" y="312497"/>
                  </a:lnTo>
                  <a:lnTo>
                    <a:pt x="83998" y="313975"/>
                  </a:lnTo>
                  <a:lnTo>
                    <a:pt x="70743" y="315575"/>
                  </a:lnTo>
                  <a:lnTo>
                    <a:pt x="58058" y="317502"/>
                  </a:lnTo>
                  <a:lnTo>
                    <a:pt x="46183" y="319835"/>
                  </a:lnTo>
                  <a:lnTo>
                    <a:pt x="34256" y="322938"/>
                  </a:lnTo>
                  <a:lnTo>
                    <a:pt x="20112" y="328203"/>
                  </a:lnTo>
                  <a:lnTo>
                    <a:pt x="0" y="33794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0361" y="2740849"/>
              <a:ext cx="588160" cy="496489"/>
            </a:xfrm>
            <a:custGeom>
              <a:avLst/>
              <a:gdLst/>
              <a:ahLst/>
              <a:cxnLst/>
              <a:rect l="0" t="0" r="0" b="0"/>
              <a:pathLst>
                <a:path w="588160" h="496489">
                  <a:moveTo>
                    <a:pt x="307663" y="38477"/>
                  </a:moveTo>
                  <a:lnTo>
                    <a:pt x="295861" y="38544"/>
                  </a:lnTo>
                  <a:lnTo>
                    <a:pt x="284092" y="39184"/>
                  </a:lnTo>
                  <a:lnTo>
                    <a:pt x="271202" y="40480"/>
                  </a:lnTo>
                  <a:lnTo>
                    <a:pt x="257354" y="42340"/>
                  </a:lnTo>
                  <a:lnTo>
                    <a:pt x="243026" y="44657"/>
                  </a:lnTo>
                  <a:lnTo>
                    <a:pt x="228552" y="47328"/>
                  </a:lnTo>
                  <a:lnTo>
                    <a:pt x="213929" y="50424"/>
                  </a:lnTo>
                  <a:lnTo>
                    <a:pt x="198905" y="54180"/>
                  </a:lnTo>
                  <a:lnTo>
                    <a:pt x="183371" y="58668"/>
                  </a:lnTo>
                  <a:lnTo>
                    <a:pt x="167839" y="63817"/>
                  </a:lnTo>
                  <a:lnTo>
                    <a:pt x="153317" y="69498"/>
                  </a:lnTo>
                  <a:lnTo>
                    <a:pt x="140291" y="75580"/>
                  </a:lnTo>
                  <a:lnTo>
                    <a:pt x="128748" y="81951"/>
                  </a:lnTo>
                  <a:lnTo>
                    <a:pt x="118453" y="88527"/>
                  </a:lnTo>
                  <a:lnTo>
                    <a:pt x="109120" y="95246"/>
                  </a:lnTo>
                  <a:lnTo>
                    <a:pt x="100494" y="102061"/>
                  </a:lnTo>
                  <a:lnTo>
                    <a:pt x="92372" y="108944"/>
                  </a:lnTo>
                  <a:lnTo>
                    <a:pt x="84602" y="115871"/>
                  </a:lnTo>
                  <a:lnTo>
                    <a:pt x="77075" y="122829"/>
                  </a:lnTo>
                  <a:lnTo>
                    <a:pt x="69713" y="129806"/>
                  </a:lnTo>
                  <a:lnTo>
                    <a:pt x="62464" y="136798"/>
                  </a:lnTo>
                  <a:lnTo>
                    <a:pt x="55291" y="143798"/>
                  </a:lnTo>
                  <a:lnTo>
                    <a:pt x="48169" y="150805"/>
                  </a:lnTo>
                  <a:lnTo>
                    <a:pt x="41085" y="157820"/>
                  </a:lnTo>
                  <a:lnTo>
                    <a:pt x="34193" y="165007"/>
                  </a:lnTo>
                  <a:lnTo>
                    <a:pt x="27791" y="172671"/>
                  </a:lnTo>
                  <a:lnTo>
                    <a:pt x="22005" y="180949"/>
                  </a:lnTo>
                  <a:lnTo>
                    <a:pt x="16797" y="190138"/>
                  </a:lnTo>
                  <a:lnTo>
                    <a:pt x="12066" y="200749"/>
                  </a:lnTo>
                  <a:lnTo>
                    <a:pt x="7706" y="212921"/>
                  </a:lnTo>
                  <a:lnTo>
                    <a:pt x="3947" y="226163"/>
                  </a:lnTo>
                  <a:lnTo>
                    <a:pt x="1326" y="239583"/>
                  </a:lnTo>
                  <a:lnTo>
                    <a:pt x="46" y="252650"/>
                  </a:lnTo>
                  <a:lnTo>
                    <a:pt x="0" y="265524"/>
                  </a:lnTo>
                  <a:lnTo>
                    <a:pt x="957" y="278839"/>
                  </a:lnTo>
                  <a:lnTo>
                    <a:pt x="2684" y="292941"/>
                  </a:lnTo>
                  <a:lnTo>
                    <a:pt x="5300" y="307701"/>
                  </a:lnTo>
                  <a:lnTo>
                    <a:pt x="9258" y="322696"/>
                  </a:lnTo>
                  <a:lnTo>
                    <a:pt x="14693" y="337631"/>
                  </a:lnTo>
                  <a:lnTo>
                    <a:pt x="21291" y="352067"/>
                  </a:lnTo>
                  <a:lnTo>
                    <a:pt x="28483" y="365375"/>
                  </a:lnTo>
                  <a:lnTo>
                    <a:pt x="35876" y="377320"/>
                  </a:lnTo>
                  <a:lnTo>
                    <a:pt x="43278" y="388000"/>
                  </a:lnTo>
                  <a:lnTo>
                    <a:pt x="50621" y="397649"/>
                  </a:lnTo>
                  <a:lnTo>
                    <a:pt x="57890" y="406515"/>
                  </a:lnTo>
                  <a:lnTo>
                    <a:pt x="65092" y="414812"/>
                  </a:lnTo>
                  <a:lnTo>
                    <a:pt x="72242" y="422705"/>
                  </a:lnTo>
                  <a:lnTo>
                    <a:pt x="79356" y="430314"/>
                  </a:lnTo>
                  <a:lnTo>
                    <a:pt x="86611" y="437562"/>
                  </a:lnTo>
                  <a:lnTo>
                    <a:pt x="94321" y="444204"/>
                  </a:lnTo>
                  <a:lnTo>
                    <a:pt x="102622" y="450151"/>
                  </a:lnTo>
                  <a:lnTo>
                    <a:pt x="111487" y="455466"/>
                  </a:lnTo>
                  <a:lnTo>
                    <a:pt x="120815" y="460270"/>
                  </a:lnTo>
                  <a:lnTo>
                    <a:pt x="130508" y="464693"/>
                  </a:lnTo>
                  <a:lnTo>
                    <a:pt x="140797" y="469003"/>
                  </a:lnTo>
                  <a:lnTo>
                    <a:pt x="152221" y="473590"/>
                  </a:lnTo>
                  <a:lnTo>
                    <a:pt x="164979" y="478635"/>
                  </a:lnTo>
                  <a:lnTo>
                    <a:pt x="178801" y="483821"/>
                  </a:lnTo>
                  <a:lnTo>
                    <a:pt x="193150" y="488463"/>
                  </a:lnTo>
                  <a:lnTo>
                    <a:pt x="207663" y="492207"/>
                  </a:lnTo>
                  <a:lnTo>
                    <a:pt x="222492" y="494871"/>
                  </a:lnTo>
                  <a:lnTo>
                    <a:pt x="238192" y="496283"/>
                  </a:lnTo>
                  <a:lnTo>
                    <a:pt x="255015" y="496488"/>
                  </a:lnTo>
                  <a:lnTo>
                    <a:pt x="272905" y="495677"/>
                  </a:lnTo>
                  <a:lnTo>
                    <a:pt x="291679" y="494077"/>
                  </a:lnTo>
                  <a:lnTo>
                    <a:pt x="311115" y="491895"/>
                  </a:lnTo>
                  <a:lnTo>
                    <a:pt x="330540" y="489298"/>
                  </a:lnTo>
                  <a:lnTo>
                    <a:pt x="348888" y="486410"/>
                  </a:lnTo>
                  <a:lnTo>
                    <a:pt x="365666" y="483317"/>
                  </a:lnTo>
                  <a:lnTo>
                    <a:pt x="380895" y="479919"/>
                  </a:lnTo>
                  <a:lnTo>
                    <a:pt x="394826" y="475952"/>
                  </a:lnTo>
                  <a:lnTo>
                    <a:pt x="407756" y="471317"/>
                  </a:lnTo>
                  <a:lnTo>
                    <a:pt x="419951" y="466068"/>
                  </a:lnTo>
                  <a:lnTo>
                    <a:pt x="431624" y="460319"/>
                  </a:lnTo>
                  <a:lnTo>
                    <a:pt x="442926" y="454192"/>
                  </a:lnTo>
                  <a:lnTo>
                    <a:pt x="453808" y="447790"/>
                  </a:lnTo>
                  <a:lnTo>
                    <a:pt x="464044" y="441193"/>
                  </a:lnTo>
                  <a:lnTo>
                    <a:pt x="473558" y="434461"/>
                  </a:lnTo>
                  <a:lnTo>
                    <a:pt x="482421" y="427635"/>
                  </a:lnTo>
                  <a:lnTo>
                    <a:pt x="490760" y="420747"/>
                  </a:lnTo>
                  <a:lnTo>
                    <a:pt x="498704" y="413811"/>
                  </a:lnTo>
                  <a:lnTo>
                    <a:pt x="506362" y="406678"/>
                  </a:lnTo>
                  <a:lnTo>
                    <a:pt x="513818" y="399050"/>
                  </a:lnTo>
                  <a:lnTo>
                    <a:pt x="521134" y="390804"/>
                  </a:lnTo>
                  <a:lnTo>
                    <a:pt x="528353" y="381977"/>
                  </a:lnTo>
                  <a:lnTo>
                    <a:pt x="535507" y="372673"/>
                  </a:lnTo>
                  <a:lnTo>
                    <a:pt x="542612" y="363006"/>
                  </a:lnTo>
                  <a:lnTo>
                    <a:pt x="549519" y="353074"/>
                  </a:lnTo>
                  <a:lnTo>
                    <a:pt x="555930" y="342954"/>
                  </a:lnTo>
                  <a:lnTo>
                    <a:pt x="561723" y="332703"/>
                  </a:lnTo>
                  <a:lnTo>
                    <a:pt x="566935" y="322363"/>
                  </a:lnTo>
                  <a:lnTo>
                    <a:pt x="571670" y="311960"/>
                  </a:lnTo>
                  <a:lnTo>
                    <a:pt x="576036" y="301499"/>
                  </a:lnTo>
                  <a:lnTo>
                    <a:pt x="579969" y="290336"/>
                  </a:lnTo>
                  <a:lnTo>
                    <a:pt x="583239" y="277253"/>
                  </a:lnTo>
                  <a:lnTo>
                    <a:pt x="585769" y="261741"/>
                  </a:lnTo>
                  <a:lnTo>
                    <a:pt x="587468" y="244100"/>
                  </a:lnTo>
                  <a:lnTo>
                    <a:pt x="588159" y="225045"/>
                  </a:lnTo>
                  <a:lnTo>
                    <a:pt x="587844" y="205167"/>
                  </a:lnTo>
                  <a:lnTo>
                    <a:pt x="586667" y="185314"/>
                  </a:lnTo>
                  <a:lnTo>
                    <a:pt x="584813" y="166613"/>
                  </a:lnTo>
                  <a:lnTo>
                    <a:pt x="582449" y="149562"/>
                  </a:lnTo>
                  <a:lnTo>
                    <a:pt x="579388" y="133963"/>
                  </a:lnTo>
                  <a:lnTo>
                    <a:pt x="575124" y="119245"/>
                  </a:lnTo>
                  <a:lnTo>
                    <a:pt x="569480" y="104975"/>
                  </a:lnTo>
                  <a:lnTo>
                    <a:pt x="562740" y="91233"/>
                  </a:lnTo>
                  <a:lnTo>
                    <a:pt x="555452" y="78516"/>
                  </a:lnTo>
                  <a:lnTo>
                    <a:pt x="547992" y="67033"/>
                  </a:lnTo>
                  <a:lnTo>
                    <a:pt x="540373" y="56863"/>
                  </a:lnTo>
                  <a:lnTo>
                    <a:pt x="532353" y="48103"/>
                  </a:lnTo>
                  <a:lnTo>
                    <a:pt x="523811" y="40657"/>
                  </a:lnTo>
                  <a:lnTo>
                    <a:pt x="514770" y="34301"/>
                  </a:lnTo>
                  <a:lnTo>
                    <a:pt x="505316" y="28783"/>
                  </a:lnTo>
                  <a:lnTo>
                    <a:pt x="495544" y="23879"/>
                  </a:lnTo>
                  <a:lnTo>
                    <a:pt x="485540" y="19412"/>
                  </a:lnTo>
                  <a:lnTo>
                    <a:pt x="475371" y="15252"/>
                  </a:lnTo>
                  <a:lnTo>
                    <a:pt x="465083" y="11306"/>
                  </a:lnTo>
                  <a:lnTo>
                    <a:pt x="454547" y="7672"/>
                  </a:lnTo>
                  <a:lnTo>
                    <a:pt x="443482" y="4611"/>
                  </a:lnTo>
                  <a:lnTo>
                    <a:pt x="431779" y="2226"/>
                  </a:lnTo>
                  <a:lnTo>
                    <a:pt x="419648" y="625"/>
                  </a:lnTo>
                  <a:lnTo>
                    <a:pt x="407505" y="0"/>
                  </a:lnTo>
                  <a:lnTo>
                    <a:pt x="395587" y="360"/>
                  </a:lnTo>
                  <a:lnTo>
                    <a:pt x="383636" y="1567"/>
                  </a:lnTo>
                  <a:lnTo>
                    <a:pt x="371012" y="3441"/>
                  </a:lnTo>
                  <a:lnTo>
                    <a:pt x="357411" y="5810"/>
                  </a:lnTo>
                  <a:lnTo>
                    <a:pt x="343004" y="8534"/>
                  </a:lnTo>
                  <a:lnTo>
                    <a:pt x="328254" y="11508"/>
                  </a:lnTo>
                  <a:lnTo>
                    <a:pt x="313477" y="14658"/>
                  </a:lnTo>
                  <a:lnTo>
                    <a:pt x="298809" y="18095"/>
                  </a:lnTo>
                  <a:lnTo>
                    <a:pt x="284282" y="22089"/>
                  </a:lnTo>
                  <a:lnTo>
                    <a:pt x="269882" y="26745"/>
                  </a:lnTo>
                  <a:lnTo>
                    <a:pt x="255587" y="32179"/>
                  </a:lnTo>
                  <a:lnTo>
                    <a:pt x="241368" y="38584"/>
                  </a:lnTo>
                  <a:lnTo>
                    <a:pt x="227206" y="45960"/>
                  </a:lnTo>
                  <a:lnTo>
                    <a:pt x="213083" y="53846"/>
                  </a:lnTo>
                  <a:lnTo>
                    <a:pt x="198987" y="61445"/>
                  </a:lnTo>
                  <a:lnTo>
                    <a:pt x="184919" y="68333"/>
                  </a:lnTo>
                  <a:lnTo>
                    <a:pt x="171201" y="74599"/>
                  </a:lnTo>
                  <a:lnTo>
                    <a:pt x="158442" y="80648"/>
                  </a:lnTo>
                  <a:lnTo>
                    <a:pt x="146908" y="86746"/>
                  </a:lnTo>
                  <a:lnTo>
                    <a:pt x="136827" y="92696"/>
                  </a:lnTo>
                  <a:lnTo>
                    <a:pt x="127575" y="98496"/>
                  </a:lnTo>
                  <a:lnTo>
                    <a:pt x="118341" y="104661"/>
                  </a:lnTo>
                  <a:lnTo>
                    <a:pt x="107622" y="1121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07050" y="2621398"/>
            <a:ext cx="5106323" cy="789638"/>
            <a:chOff x="1007050" y="2621398"/>
            <a:chExt cx="5106323" cy="789638"/>
          </a:xfrm>
        </p:grpSpPr>
        <p:sp>
          <p:nvSpPr>
            <p:cNvPr id="51" name="Freeform 50"/>
            <p:cNvSpPr/>
            <p:nvPr/>
          </p:nvSpPr>
          <p:spPr>
            <a:xfrm>
              <a:off x="1238677" y="278985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8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75" y="121829"/>
                  </a:lnTo>
                  <a:lnTo>
                    <a:pt x="3727" y="138566"/>
                  </a:lnTo>
                  <a:lnTo>
                    <a:pt x="5375" y="155561"/>
                  </a:lnTo>
                  <a:lnTo>
                    <a:pt x="6778" y="172729"/>
                  </a:lnTo>
                  <a:lnTo>
                    <a:pt x="7871" y="189850"/>
                  </a:lnTo>
                  <a:lnTo>
                    <a:pt x="8679" y="206579"/>
                  </a:lnTo>
                  <a:lnTo>
                    <a:pt x="9257" y="222759"/>
                  </a:lnTo>
                  <a:lnTo>
                    <a:pt x="9662" y="238405"/>
                  </a:lnTo>
                  <a:lnTo>
                    <a:pt x="9942" y="253605"/>
                  </a:lnTo>
                  <a:lnTo>
                    <a:pt x="10133" y="268444"/>
                  </a:lnTo>
                  <a:lnTo>
                    <a:pt x="10263" y="282409"/>
                  </a:lnTo>
                  <a:lnTo>
                    <a:pt x="10365" y="295760"/>
                  </a:lnTo>
                  <a:lnTo>
                    <a:pt x="10448" y="309675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07050" y="2726683"/>
              <a:ext cx="473784" cy="126343"/>
            </a:xfrm>
            <a:custGeom>
              <a:avLst/>
              <a:gdLst/>
              <a:ahLst/>
              <a:cxnLst/>
              <a:rect l="0" t="0" r="0" b="0"/>
              <a:pathLst>
                <a:path w="473784" h="126343">
                  <a:moveTo>
                    <a:pt x="473783" y="0"/>
                  </a:moveTo>
                  <a:lnTo>
                    <a:pt x="462048" y="3001"/>
                  </a:lnTo>
                  <a:lnTo>
                    <a:pt x="450919" y="6423"/>
                  </a:lnTo>
                  <a:lnTo>
                    <a:pt x="439316" y="10615"/>
                  </a:lnTo>
                  <a:lnTo>
                    <a:pt x="426982" y="15342"/>
                  </a:lnTo>
                  <a:lnTo>
                    <a:pt x="413673" y="20175"/>
                  </a:lnTo>
                  <a:lnTo>
                    <a:pt x="399373" y="24853"/>
                  </a:lnTo>
                  <a:lnTo>
                    <a:pt x="384541" y="29289"/>
                  </a:lnTo>
                  <a:lnTo>
                    <a:pt x="369976" y="33490"/>
                  </a:lnTo>
                  <a:lnTo>
                    <a:pt x="356112" y="37499"/>
                  </a:lnTo>
                  <a:lnTo>
                    <a:pt x="343025" y="41359"/>
                  </a:lnTo>
                  <a:lnTo>
                    <a:pt x="330624" y="45112"/>
                  </a:lnTo>
                  <a:lnTo>
                    <a:pt x="318754" y="48787"/>
                  </a:lnTo>
                  <a:lnTo>
                    <a:pt x="306951" y="52410"/>
                  </a:lnTo>
                  <a:lnTo>
                    <a:pt x="294486" y="55996"/>
                  </a:lnTo>
                  <a:lnTo>
                    <a:pt x="281023" y="59557"/>
                  </a:lnTo>
                  <a:lnTo>
                    <a:pt x="266893" y="63101"/>
                  </a:lnTo>
                  <a:lnTo>
                    <a:pt x="252869" y="66634"/>
                  </a:lnTo>
                  <a:lnTo>
                    <a:pt x="239400" y="70159"/>
                  </a:lnTo>
                  <a:lnTo>
                    <a:pt x="226596" y="73679"/>
                  </a:lnTo>
                  <a:lnTo>
                    <a:pt x="214391" y="77195"/>
                  </a:lnTo>
                  <a:lnTo>
                    <a:pt x="202657" y="80709"/>
                  </a:lnTo>
                  <a:lnTo>
                    <a:pt x="190946" y="84222"/>
                  </a:lnTo>
                  <a:lnTo>
                    <a:pt x="178544" y="87733"/>
                  </a:lnTo>
                  <a:lnTo>
                    <a:pt x="165124" y="91244"/>
                  </a:lnTo>
                  <a:lnTo>
                    <a:pt x="151022" y="94755"/>
                  </a:lnTo>
                  <a:lnTo>
                    <a:pt x="137017" y="98265"/>
                  </a:lnTo>
                  <a:lnTo>
                    <a:pt x="123557" y="101774"/>
                  </a:lnTo>
                  <a:lnTo>
                    <a:pt x="110588" y="105285"/>
                  </a:lnTo>
                  <a:lnTo>
                    <a:pt x="97741" y="108794"/>
                  </a:lnTo>
                  <a:lnTo>
                    <a:pt x="84771" y="112299"/>
                  </a:lnTo>
                  <a:lnTo>
                    <a:pt x="71622" y="115648"/>
                  </a:lnTo>
                  <a:lnTo>
                    <a:pt x="56748" y="118873"/>
                  </a:lnTo>
                  <a:lnTo>
                    <a:pt x="35486" y="1222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13049" y="2758269"/>
              <a:ext cx="342385" cy="357969"/>
            </a:xfrm>
            <a:custGeom>
              <a:avLst/>
              <a:gdLst/>
              <a:ahLst/>
              <a:cxnLst/>
              <a:rect l="0" t="0" r="0" b="0"/>
              <a:pathLst>
                <a:path w="342385" h="357969">
                  <a:moveTo>
                    <a:pt x="4613" y="0"/>
                  </a:moveTo>
                  <a:lnTo>
                    <a:pt x="1813" y="11734"/>
                  </a:lnTo>
                  <a:lnTo>
                    <a:pt x="311" y="22863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6" y="72334"/>
                  </a:lnTo>
                  <a:lnTo>
                    <a:pt x="3003" y="85514"/>
                  </a:lnTo>
                  <a:lnTo>
                    <a:pt x="4178" y="98430"/>
                  </a:lnTo>
                  <a:lnTo>
                    <a:pt x="5812" y="110901"/>
                  </a:lnTo>
                  <a:lnTo>
                    <a:pt x="7740" y="123241"/>
                  </a:lnTo>
                  <a:lnTo>
                    <a:pt x="9580" y="136131"/>
                  </a:lnTo>
                  <a:lnTo>
                    <a:pt x="11119" y="149920"/>
                  </a:lnTo>
                  <a:lnTo>
                    <a:pt x="12475" y="164624"/>
                  </a:lnTo>
                  <a:lnTo>
                    <a:pt x="13992" y="180106"/>
                  </a:lnTo>
                  <a:lnTo>
                    <a:pt x="15865" y="196192"/>
                  </a:lnTo>
                  <a:lnTo>
                    <a:pt x="18123" y="212723"/>
                  </a:lnTo>
                  <a:lnTo>
                    <a:pt x="20718" y="229573"/>
                  </a:lnTo>
                  <a:lnTo>
                    <a:pt x="23577" y="246636"/>
                  </a:lnTo>
                  <a:lnTo>
                    <a:pt x="26634" y="263516"/>
                  </a:lnTo>
                  <a:lnTo>
                    <a:pt x="29831" y="279550"/>
                  </a:lnTo>
                  <a:lnTo>
                    <a:pt x="33123" y="294449"/>
                  </a:lnTo>
                  <a:lnTo>
                    <a:pt x="36316" y="308420"/>
                  </a:lnTo>
                  <a:lnTo>
                    <a:pt x="39080" y="321958"/>
                  </a:lnTo>
                  <a:lnTo>
                    <a:pt x="41246" y="335331"/>
                  </a:lnTo>
                  <a:lnTo>
                    <a:pt x="41994" y="346163"/>
                  </a:lnTo>
                  <a:lnTo>
                    <a:pt x="41023" y="350727"/>
                  </a:lnTo>
                  <a:lnTo>
                    <a:pt x="39736" y="349155"/>
                  </a:lnTo>
                  <a:lnTo>
                    <a:pt x="38674" y="343167"/>
                  </a:lnTo>
                  <a:lnTo>
                    <a:pt x="37898" y="334296"/>
                  </a:lnTo>
                  <a:lnTo>
                    <a:pt x="37357" y="323594"/>
                  </a:lnTo>
                  <a:lnTo>
                    <a:pt x="37155" y="311890"/>
                  </a:lnTo>
                  <a:lnTo>
                    <a:pt x="37549" y="299911"/>
                  </a:lnTo>
                  <a:lnTo>
                    <a:pt x="38629" y="288051"/>
                  </a:lnTo>
                  <a:lnTo>
                    <a:pt x="40339" y="276448"/>
                  </a:lnTo>
                  <a:lnTo>
                    <a:pt x="42557" y="265109"/>
                  </a:lnTo>
                  <a:lnTo>
                    <a:pt x="45165" y="253994"/>
                  </a:lnTo>
                  <a:lnTo>
                    <a:pt x="48221" y="243051"/>
                  </a:lnTo>
                  <a:lnTo>
                    <a:pt x="51951" y="232235"/>
                  </a:lnTo>
                  <a:lnTo>
                    <a:pt x="56427" y="221518"/>
                  </a:lnTo>
                  <a:lnTo>
                    <a:pt x="61738" y="211201"/>
                  </a:lnTo>
                  <a:lnTo>
                    <a:pt x="68060" y="201878"/>
                  </a:lnTo>
                  <a:lnTo>
                    <a:pt x="75390" y="193808"/>
                  </a:lnTo>
                  <a:lnTo>
                    <a:pt x="83584" y="187408"/>
                  </a:lnTo>
                  <a:lnTo>
                    <a:pt x="92454" y="183390"/>
                  </a:lnTo>
                  <a:lnTo>
                    <a:pt x="101823" y="181915"/>
                  </a:lnTo>
                  <a:lnTo>
                    <a:pt x="111383" y="182687"/>
                  </a:lnTo>
                  <a:lnTo>
                    <a:pt x="120721" y="185249"/>
                  </a:lnTo>
                  <a:lnTo>
                    <a:pt x="129624" y="189156"/>
                  </a:lnTo>
                  <a:lnTo>
                    <a:pt x="137906" y="194198"/>
                  </a:lnTo>
                  <a:lnTo>
                    <a:pt x="145323" y="200397"/>
                  </a:lnTo>
                  <a:lnTo>
                    <a:pt x="151830" y="207677"/>
                  </a:lnTo>
                  <a:lnTo>
                    <a:pt x="157540" y="216022"/>
                  </a:lnTo>
                  <a:lnTo>
                    <a:pt x="162617" y="225533"/>
                  </a:lnTo>
                  <a:lnTo>
                    <a:pt x="167222" y="236157"/>
                  </a:lnTo>
                  <a:lnTo>
                    <a:pt x="171487" y="247717"/>
                  </a:lnTo>
                  <a:lnTo>
                    <a:pt x="175512" y="260000"/>
                  </a:lnTo>
                  <a:lnTo>
                    <a:pt x="179393" y="272728"/>
                  </a:lnTo>
                  <a:lnTo>
                    <a:pt x="183960" y="282573"/>
                  </a:lnTo>
                  <a:lnTo>
                    <a:pt x="189819" y="285883"/>
                  </a:lnTo>
                  <a:lnTo>
                    <a:pt x="196317" y="284524"/>
                  </a:lnTo>
                  <a:lnTo>
                    <a:pt x="203454" y="280713"/>
                  </a:lnTo>
                  <a:lnTo>
                    <a:pt x="211310" y="275978"/>
                  </a:lnTo>
                  <a:lnTo>
                    <a:pt x="219840" y="271101"/>
                  </a:lnTo>
                  <a:lnTo>
                    <a:pt x="228925" y="266232"/>
                  </a:lnTo>
                  <a:lnTo>
                    <a:pt x="238436" y="261144"/>
                  </a:lnTo>
                  <a:lnTo>
                    <a:pt x="248259" y="255697"/>
                  </a:lnTo>
                  <a:lnTo>
                    <a:pt x="258304" y="250042"/>
                  </a:lnTo>
                  <a:lnTo>
                    <a:pt x="268503" y="244538"/>
                  </a:lnTo>
                  <a:lnTo>
                    <a:pt x="278808" y="239387"/>
                  </a:lnTo>
                  <a:lnTo>
                    <a:pt x="289187" y="234622"/>
                  </a:lnTo>
                  <a:lnTo>
                    <a:pt x="299615" y="230194"/>
                  </a:lnTo>
                  <a:lnTo>
                    <a:pt x="310062" y="226018"/>
                  </a:lnTo>
                  <a:lnTo>
                    <a:pt x="320027" y="221535"/>
                  </a:lnTo>
                  <a:lnTo>
                    <a:pt x="328580" y="215767"/>
                  </a:lnTo>
                  <a:lnTo>
                    <a:pt x="335319" y="208293"/>
                  </a:lnTo>
                  <a:lnTo>
                    <a:pt x="340012" y="199507"/>
                  </a:lnTo>
                  <a:lnTo>
                    <a:pt x="342345" y="190307"/>
                  </a:lnTo>
                  <a:lnTo>
                    <a:pt x="342384" y="181284"/>
                  </a:lnTo>
                  <a:lnTo>
                    <a:pt x="340157" y="173145"/>
                  </a:lnTo>
                  <a:lnTo>
                    <a:pt x="335480" y="166831"/>
                  </a:lnTo>
                  <a:lnTo>
                    <a:pt x="328490" y="162671"/>
                  </a:lnTo>
                  <a:lnTo>
                    <a:pt x="319733" y="160491"/>
                  </a:lnTo>
                  <a:lnTo>
                    <a:pt x="309955" y="159920"/>
                  </a:lnTo>
                  <a:lnTo>
                    <a:pt x="299685" y="160570"/>
                  </a:lnTo>
                  <a:lnTo>
                    <a:pt x="289369" y="162271"/>
                  </a:lnTo>
                  <a:lnTo>
                    <a:pt x="279450" y="165074"/>
                  </a:lnTo>
                  <a:lnTo>
                    <a:pt x="270121" y="168921"/>
                  </a:lnTo>
                  <a:lnTo>
                    <a:pt x="261536" y="173806"/>
                  </a:lnTo>
                  <a:lnTo>
                    <a:pt x="253907" y="179842"/>
                  </a:lnTo>
                  <a:lnTo>
                    <a:pt x="247254" y="186979"/>
                  </a:lnTo>
                  <a:lnTo>
                    <a:pt x="241445" y="195044"/>
                  </a:lnTo>
                  <a:lnTo>
                    <a:pt x="236301" y="203828"/>
                  </a:lnTo>
                  <a:lnTo>
                    <a:pt x="231655" y="213148"/>
                  </a:lnTo>
                  <a:lnTo>
                    <a:pt x="227533" y="223016"/>
                  </a:lnTo>
                  <a:lnTo>
                    <a:pt x="224135" y="233624"/>
                  </a:lnTo>
                  <a:lnTo>
                    <a:pt x="221520" y="245016"/>
                  </a:lnTo>
                  <a:lnTo>
                    <a:pt x="219764" y="256938"/>
                  </a:lnTo>
                  <a:lnTo>
                    <a:pt x="219034" y="268940"/>
                  </a:lnTo>
                  <a:lnTo>
                    <a:pt x="219328" y="280750"/>
                  </a:lnTo>
                  <a:lnTo>
                    <a:pt x="220661" y="292120"/>
                  </a:lnTo>
                  <a:lnTo>
                    <a:pt x="223151" y="302756"/>
                  </a:lnTo>
                  <a:lnTo>
                    <a:pt x="226761" y="312570"/>
                  </a:lnTo>
                  <a:lnTo>
                    <a:pt x="231642" y="321481"/>
                  </a:lnTo>
                  <a:lnTo>
                    <a:pt x="238199" y="329329"/>
                  </a:lnTo>
                  <a:lnTo>
                    <a:pt x="246502" y="336124"/>
                  </a:lnTo>
                  <a:lnTo>
                    <a:pt x="256331" y="341859"/>
                  </a:lnTo>
                  <a:lnTo>
                    <a:pt x="267371" y="346421"/>
                  </a:lnTo>
                  <a:lnTo>
                    <a:pt x="279300" y="349862"/>
                  </a:lnTo>
                  <a:lnTo>
                    <a:pt x="291451" y="352366"/>
                  </a:lnTo>
                  <a:lnTo>
                    <a:pt x="304107" y="354409"/>
                  </a:lnTo>
                  <a:lnTo>
                    <a:pt x="319492" y="356174"/>
                  </a:lnTo>
                  <a:lnTo>
                    <a:pt x="341525" y="3579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81660" y="2929815"/>
              <a:ext cx="178089" cy="166391"/>
            </a:xfrm>
            <a:custGeom>
              <a:avLst/>
              <a:gdLst/>
              <a:ahLst/>
              <a:cxnLst/>
              <a:rect l="0" t="0" r="0" b="0"/>
              <a:pathLst>
                <a:path w="178089" h="166391">
                  <a:moveTo>
                    <a:pt x="151940" y="7438"/>
                  </a:moveTo>
                  <a:lnTo>
                    <a:pt x="143004" y="4571"/>
                  </a:lnTo>
                  <a:lnTo>
                    <a:pt x="133377" y="2429"/>
                  </a:lnTo>
                  <a:lnTo>
                    <a:pt x="122094" y="835"/>
                  </a:lnTo>
                  <a:lnTo>
                    <a:pt x="109599" y="0"/>
                  </a:lnTo>
                  <a:lnTo>
                    <a:pt x="96768" y="448"/>
                  </a:lnTo>
                  <a:lnTo>
                    <a:pt x="84154" y="2357"/>
                  </a:lnTo>
                  <a:lnTo>
                    <a:pt x="72117" y="5594"/>
                  </a:lnTo>
                  <a:lnTo>
                    <a:pt x="60970" y="9903"/>
                  </a:lnTo>
                  <a:lnTo>
                    <a:pt x="50778" y="15026"/>
                  </a:lnTo>
                  <a:lnTo>
                    <a:pt x="41429" y="20905"/>
                  </a:lnTo>
                  <a:lnTo>
                    <a:pt x="32748" y="27674"/>
                  </a:lnTo>
                  <a:lnTo>
                    <a:pt x="24576" y="35341"/>
                  </a:lnTo>
                  <a:lnTo>
                    <a:pt x="17102" y="43946"/>
                  </a:lnTo>
                  <a:lnTo>
                    <a:pt x="10833" y="53632"/>
                  </a:lnTo>
                  <a:lnTo>
                    <a:pt x="5954" y="64370"/>
                  </a:lnTo>
                  <a:lnTo>
                    <a:pt x="2509" y="75835"/>
                  </a:lnTo>
                  <a:lnTo>
                    <a:pt x="563" y="87523"/>
                  </a:lnTo>
                  <a:lnTo>
                    <a:pt x="0" y="99118"/>
                  </a:lnTo>
                  <a:lnTo>
                    <a:pt x="741" y="110343"/>
                  </a:lnTo>
                  <a:lnTo>
                    <a:pt x="2824" y="120881"/>
                  </a:lnTo>
                  <a:lnTo>
                    <a:pt x="6154" y="130629"/>
                  </a:lnTo>
                  <a:lnTo>
                    <a:pt x="10675" y="139496"/>
                  </a:lnTo>
                  <a:lnTo>
                    <a:pt x="16458" y="147314"/>
                  </a:lnTo>
                  <a:lnTo>
                    <a:pt x="23423" y="154085"/>
                  </a:lnTo>
                  <a:lnTo>
                    <a:pt x="31371" y="159634"/>
                  </a:lnTo>
                  <a:lnTo>
                    <a:pt x="40075" y="163539"/>
                  </a:lnTo>
                  <a:lnTo>
                    <a:pt x="49337" y="165721"/>
                  </a:lnTo>
                  <a:lnTo>
                    <a:pt x="58996" y="166390"/>
                  </a:lnTo>
                  <a:lnTo>
                    <a:pt x="68932" y="165859"/>
                  </a:lnTo>
                  <a:lnTo>
                    <a:pt x="79060" y="164427"/>
                  </a:lnTo>
                  <a:lnTo>
                    <a:pt x="89318" y="162180"/>
                  </a:lnTo>
                  <a:lnTo>
                    <a:pt x="99665" y="159002"/>
                  </a:lnTo>
                  <a:lnTo>
                    <a:pt x="110067" y="154904"/>
                  </a:lnTo>
                  <a:lnTo>
                    <a:pt x="120341" y="150018"/>
                  </a:lnTo>
                  <a:lnTo>
                    <a:pt x="130166" y="144514"/>
                  </a:lnTo>
                  <a:lnTo>
                    <a:pt x="139401" y="138547"/>
                  </a:lnTo>
                  <a:lnTo>
                    <a:pt x="147906" y="132082"/>
                  </a:lnTo>
                  <a:lnTo>
                    <a:pt x="155474" y="124911"/>
                  </a:lnTo>
                  <a:lnTo>
                    <a:pt x="162078" y="116970"/>
                  </a:lnTo>
                  <a:lnTo>
                    <a:pt x="167683" y="108179"/>
                  </a:lnTo>
                  <a:lnTo>
                    <a:pt x="172157" y="98368"/>
                  </a:lnTo>
                  <a:lnTo>
                    <a:pt x="175530" y="87547"/>
                  </a:lnTo>
                  <a:lnTo>
                    <a:pt x="177643" y="76025"/>
                  </a:lnTo>
                  <a:lnTo>
                    <a:pt x="178088" y="64300"/>
                  </a:lnTo>
                  <a:lnTo>
                    <a:pt x="176790" y="52683"/>
                  </a:lnTo>
                  <a:lnTo>
                    <a:pt x="173799" y="41615"/>
                  </a:lnTo>
                  <a:lnTo>
                    <a:pt x="169125" y="31714"/>
                  </a:lnTo>
                  <a:lnTo>
                    <a:pt x="162959" y="23216"/>
                  </a:lnTo>
                  <a:lnTo>
                    <a:pt x="156044" y="16351"/>
                  </a:lnTo>
                  <a:lnTo>
                    <a:pt x="148911" y="10956"/>
                  </a:lnTo>
                  <a:lnTo>
                    <a:pt x="140937" y="7677"/>
                  </a:lnTo>
                  <a:lnTo>
                    <a:pt x="130883" y="743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44800" y="2705626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6" y="63106"/>
                  </a:lnTo>
                  <a:lnTo>
                    <a:pt x="3003" y="76216"/>
                  </a:lnTo>
                  <a:lnTo>
                    <a:pt x="4178" y="90145"/>
                  </a:lnTo>
                  <a:lnTo>
                    <a:pt x="5813" y="104920"/>
                  </a:lnTo>
                  <a:lnTo>
                    <a:pt x="7740" y="120434"/>
                  </a:lnTo>
                  <a:lnTo>
                    <a:pt x="9580" y="136533"/>
                  </a:lnTo>
                  <a:lnTo>
                    <a:pt x="11115" y="153068"/>
                  </a:lnTo>
                  <a:lnTo>
                    <a:pt x="12298" y="169918"/>
                  </a:lnTo>
                  <a:lnTo>
                    <a:pt x="13167" y="186989"/>
                  </a:lnTo>
                  <a:lnTo>
                    <a:pt x="13786" y="204213"/>
                  </a:lnTo>
                  <a:lnTo>
                    <a:pt x="14219" y="221543"/>
                  </a:lnTo>
                  <a:lnTo>
                    <a:pt x="14517" y="238943"/>
                  </a:lnTo>
                  <a:lnTo>
                    <a:pt x="14725" y="256383"/>
                  </a:lnTo>
                  <a:lnTo>
                    <a:pt x="15036" y="273519"/>
                  </a:lnTo>
                  <a:lnTo>
                    <a:pt x="15778" y="289726"/>
                  </a:lnTo>
                  <a:lnTo>
                    <a:pt x="17089" y="304724"/>
                  </a:lnTo>
                  <a:lnTo>
                    <a:pt x="18793" y="318126"/>
                  </a:lnTo>
                  <a:lnTo>
                    <a:pt x="20652" y="330581"/>
                  </a:lnTo>
                  <a:lnTo>
                    <a:pt x="22833" y="343182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67355" y="2681581"/>
              <a:ext cx="131732" cy="418877"/>
            </a:xfrm>
            <a:custGeom>
              <a:avLst/>
              <a:gdLst/>
              <a:ahLst/>
              <a:cxnLst/>
              <a:rect l="0" t="0" r="0" b="0"/>
              <a:pathLst>
                <a:path w="131732" h="418877">
                  <a:moveTo>
                    <a:pt x="103156" y="276729"/>
                  </a:moveTo>
                  <a:lnTo>
                    <a:pt x="100156" y="267995"/>
                  </a:lnTo>
                  <a:lnTo>
                    <a:pt x="96733" y="260288"/>
                  </a:lnTo>
                  <a:lnTo>
                    <a:pt x="92528" y="252895"/>
                  </a:lnTo>
                  <a:lnTo>
                    <a:pt x="87283" y="245980"/>
                  </a:lnTo>
                  <a:lnTo>
                    <a:pt x="80504" y="240098"/>
                  </a:lnTo>
                  <a:lnTo>
                    <a:pt x="72076" y="235488"/>
                  </a:lnTo>
                  <a:lnTo>
                    <a:pt x="62509" y="232394"/>
                  </a:lnTo>
                  <a:lnTo>
                    <a:pt x="52715" y="231217"/>
                  </a:lnTo>
                  <a:lnTo>
                    <a:pt x="43249" y="231989"/>
                  </a:lnTo>
                  <a:lnTo>
                    <a:pt x="34458" y="234609"/>
                  </a:lnTo>
                  <a:lnTo>
                    <a:pt x="26633" y="239026"/>
                  </a:lnTo>
                  <a:lnTo>
                    <a:pt x="19825" y="245040"/>
                  </a:lnTo>
                  <a:lnTo>
                    <a:pt x="14068" y="252669"/>
                  </a:lnTo>
                  <a:lnTo>
                    <a:pt x="9483" y="262217"/>
                  </a:lnTo>
                  <a:lnTo>
                    <a:pt x="6024" y="273676"/>
                  </a:lnTo>
                  <a:lnTo>
                    <a:pt x="3511" y="286777"/>
                  </a:lnTo>
                  <a:lnTo>
                    <a:pt x="1732" y="301165"/>
                  </a:lnTo>
                  <a:lnTo>
                    <a:pt x="504" y="316497"/>
                  </a:lnTo>
                  <a:lnTo>
                    <a:pt x="0" y="332010"/>
                  </a:lnTo>
                  <a:lnTo>
                    <a:pt x="718" y="346578"/>
                  </a:lnTo>
                  <a:lnTo>
                    <a:pt x="2832" y="359670"/>
                  </a:lnTo>
                  <a:lnTo>
                    <a:pt x="6218" y="371440"/>
                  </a:lnTo>
                  <a:lnTo>
                    <a:pt x="10633" y="382428"/>
                  </a:lnTo>
                  <a:lnTo>
                    <a:pt x="15831" y="393030"/>
                  </a:lnTo>
                  <a:lnTo>
                    <a:pt x="21760" y="402813"/>
                  </a:lnTo>
                  <a:lnTo>
                    <a:pt x="28564" y="410655"/>
                  </a:lnTo>
                  <a:lnTo>
                    <a:pt x="36245" y="416070"/>
                  </a:lnTo>
                  <a:lnTo>
                    <a:pt x="44521" y="418876"/>
                  </a:lnTo>
                  <a:lnTo>
                    <a:pt x="52921" y="418864"/>
                  </a:lnTo>
                  <a:lnTo>
                    <a:pt x="61164" y="416216"/>
                  </a:lnTo>
                  <a:lnTo>
                    <a:pt x="69155" y="411218"/>
                  </a:lnTo>
                  <a:lnTo>
                    <a:pt x="76902" y="404067"/>
                  </a:lnTo>
                  <a:lnTo>
                    <a:pt x="84441" y="395075"/>
                  </a:lnTo>
                  <a:lnTo>
                    <a:pt x="91656" y="384466"/>
                  </a:lnTo>
                  <a:lnTo>
                    <a:pt x="98282" y="372298"/>
                  </a:lnTo>
                  <a:lnTo>
                    <a:pt x="104219" y="358744"/>
                  </a:lnTo>
                  <a:lnTo>
                    <a:pt x="109358" y="344067"/>
                  </a:lnTo>
                  <a:lnTo>
                    <a:pt x="113513" y="328537"/>
                  </a:lnTo>
                  <a:lnTo>
                    <a:pt x="116681" y="312396"/>
                  </a:lnTo>
                  <a:lnTo>
                    <a:pt x="119166" y="296152"/>
                  </a:lnTo>
                  <a:lnTo>
                    <a:pt x="121457" y="280552"/>
                  </a:lnTo>
                  <a:lnTo>
                    <a:pt x="123851" y="265937"/>
                  </a:lnTo>
                  <a:lnTo>
                    <a:pt x="126292" y="251819"/>
                  </a:lnTo>
                  <a:lnTo>
                    <a:pt x="128478" y="237118"/>
                  </a:lnTo>
                  <a:lnTo>
                    <a:pt x="130240" y="221256"/>
                  </a:lnTo>
                  <a:lnTo>
                    <a:pt x="131406" y="204158"/>
                  </a:lnTo>
                  <a:lnTo>
                    <a:pt x="131731" y="185990"/>
                  </a:lnTo>
                  <a:lnTo>
                    <a:pt x="131167" y="166987"/>
                  </a:lnTo>
                  <a:lnTo>
                    <a:pt x="129821" y="147531"/>
                  </a:lnTo>
                  <a:lnTo>
                    <a:pt x="127854" y="128104"/>
                  </a:lnTo>
                  <a:lnTo>
                    <a:pt x="125422" y="108979"/>
                  </a:lnTo>
                  <a:lnTo>
                    <a:pt x="122656" y="90547"/>
                  </a:lnTo>
                  <a:lnTo>
                    <a:pt x="119654" y="73389"/>
                  </a:lnTo>
                  <a:lnTo>
                    <a:pt x="116484" y="57705"/>
                  </a:lnTo>
                  <a:lnTo>
                    <a:pt x="113034" y="43528"/>
                  </a:lnTo>
                  <a:lnTo>
                    <a:pt x="109033" y="30909"/>
                  </a:lnTo>
                  <a:lnTo>
                    <a:pt x="104375" y="19732"/>
                  </a:lnTo>
                  <a:lnTo>
                    <a:pt x="99111" y="10393"/>
                  </a:lnTo>
                  <a:lnTo>
                    <a:pt x="93352" y="3846"/>
                  </a:lnTo>
                  <a:lnTo>
                    <a:pt x="87222" y="379"/>
                  </a:lnTo>
                  <a:lnTo>
                    <a:pt x="80988" y="0"/>
                  </a:lnTo>
                  <a:lnTo>
                    <a:pt x="75037" y="2778"/>
                  </a:lnTo>
                  <a:lnTo>
                    <a:pt x="69560" y="8430"/>
                  </a:lnTo>
                  <a:lnTo>
                    <a:pt x="64732" y="16596"/>
                  </a:lnTo>
                  <a:lnTo>
                    <a:pt x="60787" y="27026"/>
                  </a:lnTo>
                  <a:lnTo>
                    <a:pt x="57765" y="39369"/>
                  </a:lnTo>
                  <a:lnTo>
                    <a:pt x="55548" y="53210"/>
                  </a:lnTo>
                  <a:lnTo>
                    <a:pt x="53969" y="68170"/>
                  </a:lnTo>
                  <a:lnTo>
                    <a:pt x="52870" y="83934"/>
                  </a:lnTo>
                  <a:lnTo>
                    <a:pt x="52283" y="100264"/>
                  </a:lnTo>
                  <a:lnTo>
                    <a:pt x="52413" y="116985"/>
                  </a:lnTo>
                  <a:lnTo>
                    <a:pt x="53314" y="133966"/>
                  </a:lnTo>
                  <a:lnTo>
                    <a:pt x="54902" y="150793"/>
                  </a:lnTo>
                  <a:lnTo>
                    <a:pt x="57039" y="166792"/>
                  </a:lnTo>
                  <a:lnTo>
                    <a:pt x="59588" y="181669"/>
                  </a:lnTo>
                  <a:lnTo>
                    <a:pt x="62434" y="195625"/>
                  </a:lnTo>
                  <a:lnTo>
                    <a:pt x="65490" y="209152"/>
                  </a:lnTo>
                  <a:lnTo>
                    <a:pt x="68693" y="222586"/>
                  </a:lnTo>
                  <a:lnTo>
                    <a:pt x="71994" y="235916"/>
                  </a:lnTo>
                  <a:lnTo>
                    <a:pt x="75364" y="248880"/>
                  </a:lnTo>
                  <a:lnTo>
                    <a:pt x="78784" y="261343"/>
                  </a:lnTo>
                  <a:lnTo>
                    <a:pt x="82404" y="273154"/>
                  </a:lnTo>
                  <a:lnTo>
                    <a:pt x="86519" y="284086"/>
                  </a:lnTo>
                  <a:lnTo>
                    <a:pt x="91245" y="294099"/>
                  </a:lnTo>
                  <a:lnTo>
                    <a:pt x="96236" y="303202"/>
                  </a:lnTo>
                  <a:lnTo>
                    <a:pt x="101273" y="312361"/>
                  </a:lnTo>
                  <a:lnTo>
                    <a:pt x="106800" y="323500"/>
                  </a:lnTo>
                  <a:lnTo>
                    <a:pt x="113685" y="3399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49537" y="2621398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5" y="80284"/>
                  </a:lnTo>
                  <a:lnTo>
                    <a:pt x="6772" y="99257"/>
                  </a:lnTo>
                  <a:lnTo>
                    <a:pt x="8044" y="118352"/>
                  </a:lnTo>
                  <a:lnTo>
                    <a:pt x="9502" y="136471"/>
                  </a:lnTo>
                  <a:lnTo>
                    <a:pt x="11331" y="153095"/>
                  </a:lnTo>
                  <a:lnTo>
                    <a:pt x="13389" y="168389"/>
                  </a:lnTo>
                  <a:lnTo>
                    <a:pt x="15317" y="182895"/>
                  </a:lnTo>
                  <a:lnTo>
                    <a:pt x="16911" y="197037"/>
                  </a:lnTo>
                  <a:lnTo>
                    <a:pt x="18134" y="211371"/>
                  </a:lnTo>
                  <a:lnTo>
                    <a:pt x="19029" y="226614"/>
                  </a:lnTo>
                  <a:lnTo>
                    <a:pt x="19670" y="243064"/>
                  </a:lnTo>
                  <a:lnTo>
                    <a:pt x="20288" y="260506"/>
                  </a:lnTo>
                  <a:lnTo>
                    <a:pt x="21242" y="278432"/>
                  </a:lnTo>
                  <a:lnTo>
                    <a:pt x="22700" y="296488"/>
                  </a:lnTo>
                  <a:lnTo>
                    <a:pt x="24494" y="314508"/>
                  </a:lnTo>
                  <a:lnTo>
                    <a:pt x="26238" y="332438"/>
                  </a:lnTo>
                  <a:lnTo>
                    <a:pt x="27700" y="350233"/>
                  </a:lnTo>
                  <a:lnTo>
                    <a:pt x="28654" y="366386"/>
                  </a:lnTo>
                  <a:lnTo>
                    <a:pt x="28491" y="376472"/>
                  </a:lnTo>
                  <a:lnTo>
                    <a:pt x="27504" y="378235"/>
                  </a:lnTo>
                  <a:lnTo>
                    <a:pt x="27104" y="374245"/>
                  </a:lnTo>
                  <a:lnTo>
                    <a:pt x="27501" y="366679"/>
                  </a:lnTo>
                  <a:lnTo>
                    <a:pt x="28268" y="356852"/>
                  </a:lnTo>
                  <a:lnTo>
                    <a:pt x="29073" y="345576"/>
                  </a:lnTo>
                  <a:lnTo>
                    <a:pt x="29932" y="333527"/>
                  </a:lnTo>
                  <a:lnTo>
                    <a:pt x="31114" y="321336"/>
                  </a:lnTo>
                  <a:lnTo>
                    <a:pt x="32772" y="309349"/>
                  </a:lnTo>
                  <a:lnTo>
                    <a:pt x="35225" y="297835"/>
                  </a:lnTo>
                  <a:lnTo>
                    <a:pt x="39016" y="287092"/>
                  </a:lnTo>
                  <a:lnTo>
                    <a:pt x="44319" y="277209"/>
                  </a:lnTo>
                  <a:lnTo>
                    <a:pt x="51154" y="268588"/>
                  </a:lnTo>
                  <a:lnTo>
                    <a:pt x="59564" y="261999"/>
                  </a:lnTo>
                  <a:lnTo>
                    <a:pt x="69396" y="257683"/>
                  </a:lnTo>
                  <a:lnTo>
                    <a:pt x="80065" y="255582"/>
                  </a:lnTo>
                  <a:lnTo>
                    <a:pt x="90677" y="255601"/>
                  </a:lnTo>
                  <a:lnTo>
                    <a:pt x="100728" y="257468"/>
                  </a:lnTo>
                  <a:lnTo>
                    <a:pt x="109931" y="260973"/>
                  </a:lnTo>
                  <a:lnTo>
                    <a:pt x="118040" y="266059"/>
                  </a:lnTo>
                  <a:lnTo>
                    <a:pt x="125042" y="272552"/>
                  </a:lnTo>
                  <a:lnTo>
                    <a:pt x="130932" y="280350"/>
                  </a:lnTo>
                  <a:lnTo>
                    <a:pt x="135605" y="289486"/>
                  </a:lnTo>
                  <a:lnTo>
                    <a:pt x="139129" y="299851"/>
                  </a:lnTo>
                  <a:lnTo>
                    <a:pt x="141855" y="311064"/>
                  </a:lnTo>
                  <a:lnTo>
                    <a:pt x="144309" y="322583"/>
                  </a:lnTo>
                  <a:lnTo>
                    <a:pt x="146813" y="334056"/>
                  </a:lnTo>
                  <a:lnTo>
                    <a:pt x="149338" y="344898"/>
                  </a:lnTo>
                  <a:lnTo>
                    <a:pt x="151847" y="355266"/>
                  </a:lnTo>
                  <a:lnTo>
                    <a:pt x="154566" y="366066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47589" y="2821439"/>
              <a:ext cx="154387" cy="186654"/>
            </a:xfrm>
            <a:custGeom>
              <a:avLst/>
              <a:gdLst/>
              <a:ahLst/>
              <a:cxnLst/>
              <a:rect l="0" t="0" r="0" b="0"/>
              <a:pathLst>
                <a:path w="154387" h="186654">
                  <a:moveTo>
                    <a:pt x="107275" y="21058"/>
                  </a:moveTo>
                  <a:lnTo>
                    <a:pt x="98474" y="18258"/>
                  </a:lnTo>
                  <a:lnTo>
                    <a:pt x="90127" y="16756"/>
                  </a:lnTo>
                  <a:lnTo>
                    <a:pt x="81428" y="16454"/>
                  </a:lnTo>
                  <a:lnTo>
                    <a:pt x="72307" y="17306"/>
                  </a:lnTo>
                  <a:lnTo>
                    <a:pt x="62812" y="19422"/>
                  </a:lnTo>
                  <a:lnTo>
                    <a:pt x="53029" y="22749"/>
                  </a:lnTo>
                  <a:lnTo>
                    <a:pt x="43361" y="27257"/>
                  </a:lnTo>
                  <a:lnTo>
                    <a:pt x="34484" y="33024"/>
                  </a:lnTo>
                  <a:lnTo>
                    <a:pt x="26704" y="39976"/>
                  </a:lnTo>
                  <a:lnTo>
                    <a:pt x="19991" y="47913"/>
                  </a:lnTo>
                  <a:lnTo>
                    <a:pt x="14166" y="56610"/>
                  </a:lnTo>
                  <a:lnTo>
                    <a:pt x="9033" y="65871"/>
                  </a:lnTo>
                  <a:lnTo>
                    <a:pt x="4737" y="75699"/>
                  </a:lnTo>
                  <a:lnTo>
                    <a:pt x="1748" y="86280"/>
                  </a:lnTo>
                  <a:lnTo>
                    <a:pt x="217" y="97655"/>
                  </a:lnTo>
                  <a:lnTo>
                    <a:pt x="0" y="109564"/>
                  </a:lnTo>
                  <a:lnTo>
                    <a:pt x="843" y="121559"/>
                  </a:lnTo>
                  <a:lnTo>
                    <a:pt x="2493" y="133363"/>
                  </a:lnTo>
                  <a:lnTo>
                    <a:pt x="5057" y="144729"/>
                  </a:lnTo>
                  <a:lnTo>
                    <a:pt x="8981" y="155363"/>
                  </a:lnTo>
                  <a:lnTo>
                    <a:pt x="14406" y="165166"/>
                  </a:lnTo>
                  <a:lnTo>
                    <a:pt x="21508" y="173730"/>
                  </a:lnTo>
                  <a:lnTo>
                    <a:pt x="30635" y="180281"/>
                  </a:lnTo>
                  <a:lnTo>
                    <a:pt x="41770" y="184569"/>
                  </a:lnTo>
                  <a:lnTo>
                    <a:pt x="54299" y="186653"/>
                  </a:lnTo>
                  <a:lnTo>
                    <a:pt x="67232" y="186621"/>
                  </a:lnTo>
                  <a:lnTo>
                    <a:pt x="79956" y="184746"/>
                  </a:lnTo>
                  <a:lnTo>
                    <a:pt x="92088" y="181235"/>
                  </a:lnTo>
                  <a:lnTo>
                    <a:pt x="103308" y="176147"/>
                  </a:lnTo>
                  <a:lnTo>
                    <a:pt x="113550" y="169650"/>
                  </a:lnTo>
                  <a:lnTo>
                    <a:pt x="122766" y="161850"/>
                  </a:lnTo>
                  <a:lnTo>
                    <a:pt x="130826" y="152713"/>
                  </a:lnTo>
                  <a:lnTo>
                    <a:pt x="137768" y="142344"/>
                  </a:lnTo>
                  <a:lnTo>
                    <a:pt x="143602" y="130957"/>
                  </a:lnTo>
                  <a:lnTo>
                    <a:pt x="148232" y="118790"/>
                  </a:lnTo>
                  <a:lnTo>
                    <a:pt x="151709" y="106050"/>
                  </a:lnTo>
                  <a:lnTo>
                    <a:pt x="153893" y="92902"/>
                  </a:lnTo>
                  <a:lnTo>
                    <a:pt x="154386" y="79471"/>
                  </a:lnTo>
                  <a:lnTo>
                    <a:pt x="153123" y="65856"/>
                  </a:lnTo>
                  <a:lnTo>
                    <a:pt x="150253" y="52536"/>
                  </a:lnTo>
                  <a:lnTo>
                    <a:pt x="145472" y="38951"/>
                  </a:lnTo>
                  <a:lnTo>
                    <a:pt x="136126" y="22792"/>
                  </a:lnTo>
                  <a:lnTo>
                    <a:pt x="11780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49620" y="2831968"/>
              <a:ext cx="132984" cy="178694"/>
            </a:xfrm>
            <a:custGeom>
              <a:avLst/>
              <a:gdLst/>
              <a:ahLst/>
              <a:cxnLst/>
              <a:rect l="0" t="0" r="0" b="0"/>
              <a:pathLst>
                <a:path w="132984" h="178694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20"/>
                  </a:lnTo>
                  <a:lnTo>
                    <a:pt x="178" y="67681"/>
                  </a:lnTo>
                  <a:lnTo>
                    <a:pt x="826" y="80341"/>
                  </a:lnTo>
                  <a:lnTo>
                    <a:pt x="2079" y="93392"/>
                  </a:lnTo>
                  <a:lnTo>
                    <a:pt x="3905" y="106571"/>
                  </a:lnTo>
                  <a:lnTo>
                    <a:pt x="6201" y="119488"/>
                  </a:lnTo>
                  <a:lnTo>
                    <a:pt x="8867" y="131941"/>
                  </a:lnTo>
                  <a:lnTo>
                    <a:pt x="12130" y="143589"/>
                  </a:lnTo>
                  <a:lnTo>
                    <a:pt x="16531" y="153886"/>
                  </a:lnTo>
                  <a:lnTo>
                    <a:pt x="22277" y="162653"/>
                  </a:lnTo>
                  <a:lnTo>
                    <a:pt x="29424" y="169709"/>
                  </a:lnTo>
                  <a:lnTo>
                    <a:pt x="38049" y="174708"/>
                  </a:lnTo>
                  <a:lnTo>
                    <a:pt x="48031" y="177659"/>
                  </a:lnTo>
                  <a:lnTo>
                    <a:pt x="58800" y="178693"/>
                  </a:lnTo>
                  <a:lnTo>
                    <a:pt x="69481" y="177883"/>
                  </a:lnTo>
                  <a:lnTo>
                    <a:pt x="79578" y="175449"/>
                  </a:lnTo>
                  <a:lnTo>
                    <a:pt x="88812" y="171547"/>
                  </a:lnTo>
                  <a:lnTo>
                    <a:pt x="96941" y="166187"/>
                  </a:lnTo>
                  <a:lnTo>
                    <a:pt x="103962" y="159510"/>
                  </a:lnTo>
                  <a:lnTo>
                    <a:pt x="110033" y="151758"/>
                  </a:lnTo>
                  <a:lnTo>
                    <a:pt x="115362" y="143184"/>
                  </a:lnTo>
                  <a:lnTo>
                    <a:pt x="120134" y="134005"/>
                  </a:lnTo>
                  <a:lnTo>
                    <a:pt x="124342" y="124233"/>
                  </a:lnTo>
                  <a:lnTo>
                    <a:pt x="127797" y="113688"/>
                  </a:lnTo>
                  <a:lnTo>
                    <a:pt x="130452" y="102338"/>
                  </a:lnTo>
                  <a:lnTo>
                    <a:pt x="132236" y="90445"/>
                  </a:lnTo>
                  <a:lnTo>
                    <a:pt x="132983" y="78462"/>
                  </a:lnTo>
                  <a:lnTo>
                    <a:pt x="132706" y="66664"/>
                  </a:lnTo>
                  <a:lnTo>
                    <a:pt x="131517" y="55206"/>
                  </a:lnTo>
                  <a:lnTo>
                    <a:pt x="129324" y="42868"/>
                  </a:lnTo>
                  <a:lnTo>
                    <a:pt x="124814" y="263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70057" y="2796788"/>
              <a:ext cx="138372" cy="214166"/>
            </a:xfrm>
            <a:custGeom>
              <a:avLst/>
              <a:gdLst/>
              <a:ahLst/>
              <a:cxnLst/>
              <a:rect l="0" t="0" r="0" b="0"/>
              <a:pathLst>
                <a:path w="138372" h="214166">
                  <a:moveTo>
                    <a:pt x="84890" y="3594"/>
                  </a:moveTo>
                  <a:lnTo>
                    <a:pt x="76088" y="862"/>
                  </a:lnTo>
                  <a:lnTo>
                    <a:pt x="67742" y="0"/>
                  </a:lnTo>
                  <a:lnTo>
                    <a:pt x="59048" y="990"/>
                  </a:lnTo>
                  <a:lnTo>
                    <a:pt x="50100" y="3529"/>
                  </a:lnTo>
                  <a:lnTo>
                    <a:pt x="41253" y="7313"/>
                  </a:lnTo>
                  <a:lnTo>
                    <a:pt x="32718" y="12054"/>
                  </a:lnTo>
                  <a:lnTo>
                    <a:pt x="24703" y="17659"/>
                  </a:lnTo>
                  <a:lnTo>
                    <a:pt x="17474" y="24238"/>
                  </a:lnTo>
                  <a:lnTo>
                    <a:pt x="11106" y="31768"/>
                  </a:lnTo>
                  <a:lnTo>
                    <a:pt x="5831" y="40111"/>
                  </a:lnTo>
                  <a:lnTo>
                    <a:pt x="2111" y="49088"/>
                  </a:lnTo>
                  <a:lnTo>
                    <a:pt x="68" y="58522"/>
                  </a:lnTo>
                  <a:lnTo>
                    <a:pt x="0" y="67788"/>
                  </a:lnTo>
                  <a:lnTo>
                    <a:pt x="2532" y="75864"/>
                  </a:lnTo>
                  <a:lnTo>
                    <a:pt x="7757" y="82285"/>
                  </a:lnTo>
                  <a:lnTo>
                    <a:pt x="15332" y="86932"/>
                  </a:lnTo>
                  <a:lnTo>
                    <a:pt x="24768" y="89767"/>
                  </a:lnTo>
                  <a:lnTo>
                    <a:pt x="35587" y="90978"/>
                  </a:lnTo>
                  <a:lnTo>
                    <a:pt x="47238" y="91202"/>
                  </a:lnTo>
                  <a:lnTo>
                    <a:pt x="59115" y="91370"/>
                  </a:lnTo>
                  <a:lnTo>
                    <a:pt x="70870" y="92020"/>
                  </a:lnTo>
                  <a:lnTo>
                    <a:pt x="82218" y="93464"/>
                  </a:lnTo>
                  <a:lnTo>
                    <a:pt x="92844" y="95963"/>
                  </a:lnTo>
                  <a:lnTo>
                    <a:pt x="102657" y="99542"/>
                  </a:lnTo>
                  <a:lnTo>
                    <a:pt x="111568" y="104217"/>
                  </a:lnTo>
                  <a:lnTo>
                    <a:pt x="119416" y="110096"/>
                  </a:lnTo>
                  <a:lnTo>
                    <a:pt x="126209" y="117121"/>
                  </a:lnTo>
                  <a:lnTo>
                    <a:pt x="131771" y="125108"/>
                  </a:lnTo>
                  <a:lnTo>
                    <a:pt x="135686" y="133838"/>
                  </a:lnTo>
                  <a:lnTo>
                    <a:pt x="137870" y="143111"/>
                  </a:lnTo>
                  <a:lnTo>
                    <a:pt x="138371" y="152608"/>
                  </a:lnTo>
                  <a:lnTo>
                    <a:pt x="137195" y="161903"/>
                  </a:lnTo>
                  <a:lnTo>
                    <a:pt x="134511" y="170777"/>
                  </a:lnTo>
                  <a:lnTo>
                    <a:pt x="130440" y="179040"/>
                  </a:lnTo>
                  <a:lnTo>
                    <a:pt x="124966" y="186444"/>
                  </a:lnTo>
                  <a:lnTo>
                    <a:pt x="118208" y="192939"/>
                  </a:lnTo>
                  <a:lnTo>
                    <a:pt x="110231" y="198470"/>
                  </a:lnTo>
                  <a:lnTo>
                    <a:pt x="100975" y="202895"/>
                  </a:lnTo>
                  <a:lnTo>
                    <a:pt x="90543" y="206244"/>
                  </a:lnTo>
                  <a:lnTo>
                    <a:pt x="79750" y="208686"/>
                  </a:lnTo>
                  <a:lnTo>
                    <a:pt x="68971" y="210682"/>
                  </a:lnTo>
                  <a:lnTo>
                    <a:pt x="57261" y="212407"/>
                  </a:lnTo>
                  <a:lnTo>
                    <a:pt x="42776" y="21416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02346" y="2833807"/>
              <a:ext cx="157928" cy="187675"/>
            </a:xfrm>
            <a:custGeom>
              <a:avLst/>
              <a:gdLst/>
              <a:ahLst/>
              <a:cxnLst/>
              <a:rect l="0" t="0" r="0" b="0"/>
              <a:pathLst>
                <a:path w="157928" h="187675">
                  <a:moveTo>
                    <a:pt x="0" y="71860"/>
                  </a:moveTo>
                  <a:lnTo>
                    <a:pt x="8801" y="68927"/>
                  </a:lnTo>
                  <a:lnTo>
                    <a:pt x="17147" y="66144"/>
                  </a:lnTo>
                  <a:lnTo>
                    <a:pt x="25846" y="63245"/>
                  </a:lnTo>
                  <a:lnTo>
                    <a:pt x="34967" y="60205"/>
                  </a:lnTo>
                  <a:lnTo>
                    <a:pt x="44462" y="57039"/>
                  </a:lnTo>
                  <a:lnTo>
                    <a:pt x="54245" y="53766"/>
                  </a:lnTo>
                  <a:lnTo>
                    <a:pt x="63914" y="50083"/>
                  </a:lnTo>
                  <a:lnTo>
                    <a:pt x="72791" y="45395"/>
                  </a:lnTo>
                  <a:lnTo>
                    <a:pt x="80557" y="39464"/>
                  </a:lnTo>
                  <a:lnTo>
                    <a:pt x="86751" y="32531"/>
                  </a:lnTo>
                  <a:lnTo>
                    <a:pt x="90631" y="25114"/>
                  </a:lnTo>
                  <a:lnTo>
                    <a:pt x="92009" y="17584"/>
                  </a:lnTo>
                  <a:lnTo>
                    <a:pt x="91001" y="10599"/>
                  </a:lnTo>
                  <a:lnTo>
                    <a:pt x="87749" y="5133"/>
                  </a:lnTo>
                  <a:lnTo>
                    <a:pt x="82566" y="1583"/>
                  </a:lnTo>
                  <a:lnTo>
                    <a:pt x="75852" y="0"/>
                  </a:lnTo>
                  <a:lnTo>
                    <a:pt x="67993" y="368"/>
                  </a:lnTo>
                  <a:lnTo>
                    <a:pt x="59315" y="2470"/>
                  </a:lnTo>
                  <a:lnTo>
                    <a:pt x="50391" y="6133"/>
                  </a:lnTo>
                  <a:lnTo>
                    <a:pt x="42013" y="11323"/>
                  </a:lnTo>
                  <a:lnTo>
                    <a:pt x="34563" y="17883"/>
                  </a:lnTo>
                  <a:lnTo>
                    <a:pt x="27901" y="25555"/>
                  </a:lnTo>
                  <a:lnTo>
                    <a:pt x="21578" y="34074"/>
                  </a:lnTo>
                  <a:lnTo>
                    <a:pt x="15297" y="43211"/>
                  </a:lnTo>
                  <a:lnTo>
                    <a:pt x="9415" y="52786"/>
                  </a:lnTo>
                  <a:lnTo>
                    <a:pt x="4822" y="62666"/>
                  </a:lnTo>
                  <a:lnTo>
                    <a:pt x="1917" y="72756"/>
                  </a:lnTo>
                  <a:lnTo>
                    <a:pt x="629" y="82989"/>
                  </a:lnTo>
                  <a:lnTo>
                    <a:pt x="676" y="93319"/>
                  </a:lnTo>
                  <a:lnTo>
                    <a:pt x="1752" y="103710"/>
                  </a:lnTo>
                  <a:lnTo>
                    <a:pt x="3744" y="113976"/>
                  </a:lnTo>
                  <a:lnTo>
                    <a:pt x="6744" y="123797"/>
                  </a:lnTo>
                  <a:lnTo>
                    <a:pt x="10728" y="133032"/>
                  </a:lnTo>
                  <a:lnTo>
                    <a:pt x="15876" y="141709"/>
                  </a:lnTo>
                  <a:lnTo>
                    <a:pt x="22620" y="149923"/>
                  </a:lnTo>
                  <a:lnTo>
                    <a:pt x="31050" y="157775"/>
                  </a:lnTo>
                  <a:lnTo>
                    <a:pt x="40967" y="165031"/>
                  </a:lnTo>
                  <a:lnTo>
                    <a:pt x="52066" y="171153"/>
                  </a:lnTo>
                  <a:lnTo>
                    <a:pt x="64050" y="175938"/>
                  </a:lnTo>
                  <a:lnTo>
                    <a:pt x="76671" y="179490"/>
                  </a:lnTo>
                  <a:lnTo>
                    <a:pt x="89740" y="182039"/>
                  </a:lnTo>
                  <a:lnTo>
                    <a:pt x="103103" y="183830"/>
                  </a:lnTo>
                  <a:lnTo>
                    <a:pt x="116055" y="185070"/>
                  </a:lnTo>
                  <a:lnTo>
                    <a:pt x="128607" y="186054"/>
                  </a:lnTo>
                  <a:lnTo>
                    <a:pt x="141861" y="186872"/>
                  </a:lnTo>
                  <a:lnTo>
                    <a:pt x="157927" y="1876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23486" y="2726683"/>
              <a:ext cx="326384" cy="237027"/>
            </a:xfrm>
            <a:custGeom>
              <a:avLst/>
              <a:gdLst/>
              <a:ahLst/>
              <a:cxnLst/>
              <a:rect l="0" t="0" r="0" b="0"/>
              <a:pathLst>
                <a:path w="326384" h="237027">
                  <a:moveTo>
                    <a:pt x="0" y="52643"/>
                  </a:moveTo>
                  <a:lnTo>
                    <a:pt x="0" y="64378"/>
                  </a:lnTo>
                  <a:lnTo>
                    <a:pt x="0" y="75507"/>
                  </a:lnTo>
                  <a:lnTo>
                    <a:pt x="4" y="87105"/>
                  </a:lnTo>
                  <a:lnTo>
                    <a:pt x="177" y="99266"/>
                  </a:lnTo>
                  <a:lnTo>
                    <a:pt x="826" y="111926"/>
                  </a:lnTo>
                  <a:lnTo>
                    <a:pt x="2079" y="124978"/>
                  </a:lnTo>
                  <a:lnTo>
                    <a:pt x="3905" y="138157"/>
                  </a:lnTo>
                  <a:lnTo>
                    <a:pt x="6201" y="151073"/>
                  </a:lnTo>
                  <a:lnTo>
                    <a:pt x="8861" y="163535"/>
                  </a:lnTo>
                  <a:lnTo>
                    <a:pt x="11953" y="175529"/>
                  </a:lnTo>
                  <a:lnTo>
                    <a:pt x="15705" y="187123"/>
                  </a:lnTo>
                  <a:lnTo>
                    <a:pt x="20197" y="198396"/>
                  </a:lnTo>
                  <a:lnTo>
                    <a:pt x="25519" y="209103"/>
                  </a:lnTo>
                  <a:lnTo>
                    <a:pt x="31848" y="218695"/>
                  </a:lnTo>
                  <a:lnTo>
                    <a:pt x="39178" y="226944"/>
                  </a:lnTo>
                  <a:lnTo>
                    <a:pt x="47202" y="233297"/>
                  </a:lnTo>
                  <a:lnTo>
                    <a:pt x="55426" y="236751"/>
                  </a:lnTo>
                  <a:lnTo>
                    <a:pt x="63542" y="237026"/>
                  </a:lnTo>
                  <a:lnTo>
                    <a:pt x="71278" y="234293"/>
                  </a:lnTo>
                  <a:lnTo>
                    <a:pt x="78320" y="228812"/>
                  </a:lnTo>
                  <a:lnTo>
                    <a:pt x="84576" y="221022"/>
                  </a:lnTo>
                  <a:lnTo>
                    <a:pt x="90286" y="211593"/>
                  </a:lnTo>
                  <a:lnTo>
                    <a:pt x="95895" y="201298"/>
                  </a:lnTo>
                  <a:lnTo>
                    <a:pt x="101671" y="190643"/>
                  </a:lnTo>
                  <a:lnTo>
                    <a:pt x="107536" y="179885"/>
                  </a:lnTo>
                  <a:lnTo>
                    <a:pt x="113174" y="169129"/>
                  </a:lnTo>
                  <a:lnTo>
                    <a:pt x="118416" y="158434"/>
                  </a:lnTo>
                  <a:lnTo>
                    <a:pt x="123436" y="148633"/>
                  </a:lnTo>
                  <a:lnTo>
                    <a:pt x="129426" y="141506"/>
                  </a:lnTo>
                  <a:lnTo>
                    <a:pt x="136666" y="138150"/>
                  </a:lnTo>
                  <a:lnTo>
                    <a:pt x="143464" y="138495"/>
                  </a:lnTo>
                  <a:lnTo>
                    <a:pt x="149382" y="141822"/>
                  </a:lnTo>
                  <a:lnTo>
                    <a:pt x="154722" y="147191"/>
                  </a:lnTo>
                  <a:lnTo>
                    <a:pt x="159999" y="153657"/>
                  </a:lnTo>
                  <a:lnTo>
                    <a:pt x="165518" y="160613"/>
                  </a:lnTo>
                  <a:lnTo>
                    <a:pt x="171528" y="167748"/>
                  </a:lnTo>
                  <a:lnTo>
                    <a:pt x="178318" y="174925"/>
                  </a:lnTo>
                  <a:lnTo>
                    <a:pt x="185966" y="182075"/>
                  </a:lnTo>
                  <a:lnTo>
                    <a:pt x="194542" y="188691"/>
                  </a:lnTo>
                  <a:lnTo>
                    <a:pt x="204201" y="193852"/>
                  </a:lnTo>
                  <a:lnTo>
                    <a:pt x="214911" y="197165"/>
                  </a:lnTo>
                  <a:lnTo>
                    <a:pt x="226186" y="198406"/>
                  </a:lnTo>
                  <a:lnTo>
                    <a:pt x="237214" y="197270"/>
                  </a:lnTo>
                  <a:lnTo>
                    <a:pt x="247552" y="193835"/>
                  </a:lnTo>
                  <a:lnTo>
                    <a:pt x="257118" y="188462"/>
                  </a:lnTo>
                  <a:lnTo>
                    <a:pt x="266003" y="181585"/>
                  </a:lnTo>
                  <a:lnTo>
                    <a:pt x="274345" y="173596"/>
                  </a:lnTo>
                  <a:lnTo>
                    <a:pt x="282119" y="164813"/>
                  </a:lnTo>
                  <a:lnTo>
                    <a:pt x="289127" y="155474"/>
                  </a:lnTo>
                  <a:lnTo>
                    <a:pt x="295328" y="145746"/>
                  </a:lnTo>
                  <a:lnTo>
                    <a:pt x="300817" y="135588"/>
                  </a:lnTo>
                  <a:lnTo>
                    <a:pt x="305738" y="124777"/>
                  </a:lnTo>
                  <a:lnTo>
                    <a:pt x="310231" y="113240"/>
                  </a:lnTo>
                  <a:lnTo>
                    <a:pt x="314248" y="101050"/>
                  </a:lnTo>
                  <a:lnTo>
                    <a:pt x="317575" y="88335"/>
                  </a:lnTo>
                  <a:lnTo>
                    <a:pt x="320147" y="75233"/>
                  </a:lnTo>
                  <a:lnTo>
                    <a:pt x="322048" y="62075"/>
                  </a:lnTo>
                  <a:lnTo>
                    <a:pt x="323613" y="47881"/>
                  </a:lnTo>
                  <a:lnTo>
                    <a:pt x="324979" y="29169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84010" y="2780921"/>
              <a:ext cx="197487" cy="208975"/>
            </a:xfrm>
            <a:custGeom>
              <a:avLst/>
              <a:gdLst/>
              <a:ahLst/>
              <a:cxnLst/>
              <a:rect l="0" t="0" r="0" b="0"/>
              <a:pathLst>
                <a:path w="197487" h="208975">
                  <a:moveTo>
                    <a:pt x="113258" y="93161"/>
                  </a:moveTo>
                  <a:lnTo>
                    <a:pt x="110325" y="81493"/>
                  </a:lnTo>
                  <a:lnTo>
                    <a:pt x="107542" y="71004"/>
                  </a:lnTo>
                  <a:lnTo>
                    <a:pt x="104638" y="60707"/>
                  </a:lnTo>
                  <a:lnTo>
                    <a:pt x="101425" y="50578"/>
                  </a:lnTo>
                  <a:lnTo>
                    <a:pt x="97612" y="40883"/>
                  </a:lnTo>
                  <a:lnTo>
                    <a:pt x="93090" y="31752"/>
                  </a:lnTo>
                  <a:lnTo>
                    <a:pt x="87753" y="23321"/>
                  </a:lnTo>
                  <a:lnTo>
                    <a:pt x="81417" y="15808"/>
                  </a:lnTo>
                  <a:lnTo>
                    <a:pt x="74084" y="9251"/>
                  </a:lnTo>
                  <a:lnTo>
                    <a:pt x="66058" y="4019"/>
                  </a:lnTo>
                  <a:lnTo>
                    <a:pt x="57833" y="859"/>
                  </a:lnTo>
                  <a:lnTo>
                    <a:pt x="49711" y="0"/>
                  </a:lnTo>
                  <a:lnTo>
                    <a:pt x="41802" y="1373"/>
                  </a:lnTo>
                  <a:lnTo>
                    <a:pt x="34113" y="4878"/>
                  </a:lnTo>
                  <a:lnTo>
                    <a:pt x="26616" y="10239"/>
                  </a:lnTo>
                  <a:lnTo>
                    <a:pt x="19599" y="17243"/>
                  </a:lnTo>
                  <a:lnTo>
                    <a:pt x="13639" y="25831"/>
                  </a:lnTo>
                  <a:lnTo>
                    <a:pt x="8963" y="35825"/>
                  </a:lnTo>
                  <a:lnTo>
                    <a:pt x="5483" y="46956"/>
                  </a:lnTo>
                  <a:lnTo>
                    <a:pt x="2982" y="58951"/>
                  </a:lnTo>
                  <a:lnTo>
                    <a:pt x="1229" y="71575"/>
                  </a:lnTo>
                  <a:lnTo>
                    <a:pt x="185" y="84645"/>
                  </a:lnTo>
                  <a:lnTo>
                    <a:pt x="0" y="98024"/>
                  </a:lnTo>
                  <a:lnTo>
                    <a:pt x="691" y="111608"/>
                  </a:lnTo>
                  <a:lnTo>
                    <a:pt x="2307" y="125001"/>
                  </a:lnTo>
                  <a:lnTo>
                    <a:pt x="4995" y="137540"/>
                  </a:lnTo>
                  <a:lnTo>
                    <a:pt x="8735" y="148918"/>
                  </a:lnTo>
                  <a:lnTo>
                    <a:pt x="13536" y="158524"/>
                  </a:lnTo>
                  <a:lnTo>
                    <a:pt x="19507" y="165315"/>
                  </a:lnTo>
                  <a:lnTo>
                    <a:pt x="26590" y="168978"/>
                  </a:lnTo>
                  <a:lnTo>
                    <a:pt x="34276" y="169505"/>
                  </a:lnTo>
                  <a:lnTo>
                    <a:pt x="41742" y="166833"/>
                  </a:lnTo>
                  <a:lnTo>
                    <a:pt x="48540" y="161261"/>
                  </a:lnTo>
                  <a:lnTo>
                    <a:pt x="54746" y="153320"/>
                  </a:lnTo>
                  <a:lnTo>
                    <a:pt x="60754" y="143573"/>
                  </a:lnTo>
                  <a:lnTo>
                    <a:pt x="66825" y="132509"/>
                  </a:lnTo>
                  <a:lnTo>
                    <a:pt x="72734" y="120509"/>
                  </a:lnTo>
                  <a:lnTo>
                    <a:pt x="77877" y="107857"/>
                  </a:lnTo>
                  <a:lnTo>
                    <a:pt x="81973" y="94761"/>
                  </a:lnTo>
                  <a:lnTo>
                    <a:pt x="85216" y="81527"/>
                  </a:lnTo>
                  <a:lnTo>
                    <a:pt x="88083" y="68562"/>
                  </a:lnTo>
                  <a:lnTo>
                    <a:pt x="90905" y="56130"/>
                  </a:lnTo>
                  <a:lnTo>
                    <a:pt x="93962" y="46638"/>
                  </a:lnTo>
                  <a:lnTo>
                    <a:pt x="97119" y="43318"/>
                  </a:lnTo>
                  <a:lnTo>
                    <a:pt x="99926" y="45613"/>
                  </a:lnTo>
                  <a:lnTo>
                    <a:pt x="102551" y="51912"/>
                  </a:lnTo>
                  <a:lnTo>
                    <a:pt x="105221" y="60876"/>
                  </a:lnTo>
                  <a:lnTo>
                    <a:pt x="108037" y="71582"/>
                  </a:lnTo>
                  <a:lnTo>
                    <a:pt x="111019" y="83427"/>
                  </a:lnTo>
                  <a:lnTo>
                    <a:pt x="114313" y="96016"/>
                  </a:lnTo>
                  <a:lnTo>
                    <a:pt x="118195" y="109096"/>
                  </a:lnTo>
                  <a:lnTo>
                    <a:pt x="122765" y="122489"/>
                  </a:lnTo>
                  <a:lnTo>
                    <a:pt x="127968" y="135759"/>
                  </a:lnTo>
                  <a:lnTo>
                    <a:pt x="133683" y="148220"/>
                  </a:lnTo>
                  <a:lnTo>
                    <a:pt x="139792" y="159560"/>
                  </a:lnTo>
                  <a:lnTo>
                    <a:pt x="146352" y="169650"/>
                  </a:lnTo>
                  <a:lnTo>
                    <a:pt x="153586" y="178364"/>
                  </a:lnTo>
                  <a:lnTo>
                    <a:pt x="161551" y="185777"/>
                  </a:lnTo>
                  <a:lnTo>
                    <a:pt x="169711" y="191962"/>
                  </a:lnTo>
                  <a:lnTo>
                    <a:pt x="177832" y="197496"/>
                  </a:lnTo>
                  <a:lnTo>
                    <a:pt x="186627" y="202871"/>
                  </a:lnTo>
                  <a:lnTo>
                    <a:pt x="197486" y="2089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13082" y="2789854"/>
              <a:ext cx="144489" cy="200042"/>
            </a:xfrm>
            <a:custGeom>
              <a:avLst/>
              <a:gdLst/>
              <a:ahLst/>
              <a:cxnLst/>
              <a:rect l="0" t="0" r="0" b="0"/>
              <a:pathLst>
                <a:path w="144489" h="200042">
                  <a:moveTo>
                    <a:pt x="126341" y="0"/>
                  </a:moveTo>
                  <a:lnTo>
                    <a:pt x="117540" y="3001"/>
                  </a:lnTo>
                  <a:lnTo>
                    <a:pt x="109193" y="6423"/>
                  </a:lnTo>
                  <a:lnTo>
                    <a:pt x="100500" y="10619"/>
                  </a:lnTo>
                  <a:lnTo>
                    <a:pt x="91551" y="15519"/>
                  </a:lnTo>
                  <a:lnTo>
                    <a:pt x="82704" y="21001"/>
                  </a:lnTo>
                  <a:lnTo>
                    <a:pt x="74166" y="26931"/>
                  </a:lnTo>
                  <a:lnTo>
                    <a:pt x="65977" y="33193"/>
                  </a:lnTo>
                  <a:lnTo>
                    <a:pt x="58100" y="39691"/>
                  </a:lnTo>
                  <a:lnTo>
                    <a:pt x="50488" y="46356"/>
                  </a:lnTo>
                  <a:lnTo>
                    <a:pt x="43733" y="53134"/>
                  </a:lnTo>
                  <a:lnTo>
                    <a:pt x="39013" y="59991"/>
                  </a:lnTo>
                  <a:lnTo>
                    <a:pt x="36816" y="66892"/>
                  </a:lnTo>
                  <a:lnTo>
                    <a:pt x="37308" y="73492"/>
                  </a:lnTo>
                  <a:lnTo>
                    <a:pt x="40680" y="79166"/>
                  </a:lnTo>
                  <a:lnTo>
                    <a:pt x="46725" y="83655"/>
                  </a:lnTo>
                  <a:lnTo>
                    <a:pt x="54816" y="87346"/>
                  </a:lnTo>
                  <a:lnTo>
                    <a:pt x="64132" y="91054"/>
                  </a:lnTo>
                  <a:lnTo>
                    <a:pt x="74089" y="95258"/>
                  </a:lnTo>
                  <a:lnTo>
                    <a:pt x="84362" y="100085"/>
                  </a:lnTo>
                  <a:lnTo>
                    <a:pt x="94784" y="105484"/>
                  </a:lnTo>
                  <a:lnTo>
                    <a:pt x="105263" y="111348"/>
                  </a:lnTo>
                  <a:lnTo>
                    <a:pt x="115435" y="117728"/>
                  </a:lnTo>
                  <a:lnTo>
                    <a:pt x="124667" y="124835"/>
                  </a:lnTo>
                  <a:lnTo>
                    <a:pt x="132680" y="132720"/>
                  </a:lnTo>
                  <a:lnTo>
                    <a:pt x="139043" y="141131"/>
                  </a:lnTo>
                  <a:lnTo>
                    <a:pt x="143038" y="149623"/>
                  </a:lnTo>
                  <a:lnTo>
                    <a:pt x="144488" y="157922"/>
                  </a:lnTo>
                  <a:lnTo>
                    <a:pt x="143360" y="165781"/>
                  </a:lnTo>
                  <a:lnTo>
                    <a:pt x="139495" y="172907"/>
                  </a:lnTo>
                  <a:lnTo>
                    <a:pt x="133082" y="179210"/>
                  </a:lnTo>
                  <a:lnTo>
                    <a:pt x="124559" y="184612"/>
                  </a:lnTo>
                  <a:lnTo>
                    <a:pt x="114413" y="188950"/>
                  </a:lnTo>
                  <a:lnTo>
                    <a:pt x="103077" y="192241"/>
                  </a:lnTo>
                  <a:lnTo>
                    <a:pt x="90894" y="194638"/>
                  </a:lnTo>
                  <a:lnTo>
                    <a:pt x="78118" y="196339"/>
                  </a:lnTo>
                  <a:lnTo>
                    <a:pt x="64948" y="197524"/>
                  </a:lnTo>
                  <a:lnTo>
                    <a:pt x="51927" y="198340"/>
                  </a:lnTo>
                  <a:lnTo>
                    <a:pt x="38577" y="198985"/>
                  </a:lnTo>
                  <a:lnTo>
                    <a:pt x="22608" y="19952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50035" y="2810911"/>
              <a:ext cx="150578" cy="189514"/>
            </a:xfrm>
            <a:custGeom>
              <a:avLst/>
              <a:gdLst/>
              <a:ahLst/>
              <a:cxnLst/>
              <a:rect l="0" t="0" r="0" b="0"/>
              <a:pathLst>
                <a:path w="150578" h="189514">
                  <a:moveTo>
                    <a:pt x="147399" y="0"/>
                  </a:moveTo>
                  <a:lnTo>
                    <a:pt x="132932" y="3001"/>
                  </a:lnTo>
                  <a:lnTo>
                    <a:pt x="120941" y="6423"/>
                  </a:lnTo>
                  <a:lnTo>
                    <a:pt x="110328" y="10615"/>
                  </a:lnTo>
                  <a:lnTo>
                    <a:pt x="100533" y="15342"/>
                  </a:lnTo>
                  <a:lnTo>
                    <a:pt x="91009" y="20175"/>
                  </a:lnTo>
                  <a:lnTo>
                    <a:pt x="81439" y="24857"/>
                  </a:lnTo>
                  <a:lnTo>
                    <a:pt x="71868" y="29466"/>
                  </a:lnTo>
                  <a:lnTo>
                    <a:pt x="62584" y="34316"/>
                  </a:lnTo>
                  <a:lnTo>
                    <a:pt x="53744" y="39582"/>
                  </a:lnTo>
                  <a:lnTo>
                    <a:pt x="45349" y="45441"/>
                  </a:lnTo>
                  <a:lnTo>
                    <a:pt x="37331" y="52138"/>
                  </a:lnTo>
                  <a:lnTo>
                    <a:pt x="29629" y="59714"/>
                  </a:lnTo>
                  <a:lnTo>
                    <a:pt x="22983" y="67735"/>
                  </a:lnTo>
                  <a:lnTo>
                    <a:pt x="18869" y="75425"/>
                  </a:lnTo>
                  <a:lnTo>
                    <a:pt x="17887" y="82361"/>
                  </a:lnTo>
                  <a:lnTo>
                    <a:pt x="19840" y="88150"/>
                  </a:lnTo>
                  <a:lnTo>
                    <a:pt x="24199" y="92281"/>
                  </a:lnTo>
                  <a:lnTo>
                    <a:pt x="30399" y="94656"/>
                  </a:lnTo>
                  <a:lnTo>
                    <a:pt x="38270" y="95810"/>
                  </a:lnTo>
                  <a:lnTo>
                    <a:pt x="48038" y="96677"/>
                  </a:lnTo>
                  <a:lnTo>
                    <a:pt x="59666" y="97827"/>
                  </a:lnTo>
                  <a:lnTo>
                    <a:pt x="72555" y="99453"/>
                  </a:lnTo>
                  <a:lnTo>
                    <a:pt x="85743" y="101551"/>
                  </a:lnTo>
                  <a:lnTo>
                    <a:pt x="98645" y="104046"/>
                  </a:lnTo>
                  <a:lnTo>
                    <a:pt x="110899" y="107010"/>
                  </a:lnTo>
                  <a:lnTo>
                    <a:pt x="122203" y="110670"/>
                  </a:lnTo>
                  <a:lnTo>
                    <a:pt x="132487" y="115096"/>
                  </a:lnTo>
                  <a:lnTo>
                    <a:pt x="141224" y="120372"/>
                  </a:lnTo>
                  <a:lnTo>
                    <a:pt x="147364" y="126670"/>
                  </a:lnTo>
                  <a:lnTo>
                    <a:pt x="150554" y="133974"/>
                  </a:lnTo>
                  <a:lnTo>
                    <a:pt x="150577" y="141811"/>
                  </a:lnTo>
                  <a:lnTo>
                    <a:pt x="147028" y="149377"/>
                  </a:lnTo>
                  <a:lnTo>
                    <a:pt x="140046" y="156234"/>
                  </a:lnTo>
                  <a:lnTo>
                    <a:pt x="130173" y="162140"/>
                  </a:lnTo>
                  <a:lnTo>
                    <a:pt x="118058" y="166882"/>
                  </a:lnTo>
                  <a:lnTo>
                    <a:pt x="104298" y="170481"/>
                  </a:lnTo>
                  <a:lnTo>
                    <a:pt x="89693" y="173271"/>
                  </a:lnTo>
                  <a:lnTo>
                    <a:pt x="75211" y="175774"/>
                  </a:lnTo>
                  <a:lnTo>
                    <a:pt x="61378" y="178315"/>
                  </a:lnTo>
                  <a:lnTo>
                    <a:pt x="48564" y="180866"/>
                  </a:lnTo>
                  <a:lnTo>
                    <a:pt x="35823" y="183396"/>
                  </a:lnTo>
                  <a:lnTo>
                    <a:pt x="20927" y="1861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58445" y="2833280"/>
              <a:ext cx="117974" cy="157914"/>
            </a:xfrm>
            <a:custGeom>
              <a:avLst/>
              <a:gdLst/>
              <a:ahLst/>
              <a:cxnLst/>
              <a:rect l="0" t="0" r="0" b="0"/>
              <a:pathLst>
                <a:path w="117974" h="157914">
                  <a:moveTo>
                    <a:pt x="96916" y="9217"/>
                  </a:moveTo>
                  <a:lnTo>
                    <a:pt x="88115" y="3617"/>
                  </a:lnTo>
                  <a:lnTo>
                    <a:pt x="79768" y="613"/>
                  </a:lnTo>
                  <a:lnTo>
                    <a:pt x="71074" y="0"/>
                  </a:lnTo>
                  <a:lnTo>
                    <a:pt x="62126" y="1359"/>
                  </a:lnTo>
                  <a:lnTo>
                    <a:pt x="53279" y="4295"/>
                  </a:lnTo>
                  <a:lnTo>
                    <a:pt x="44745" y="8437"/>
                  </a:lnTo>
                  <a:lnTo>
                    <a:pt x="36729" y="13628"/>
                  </a:lnTo>
                  <a:lnTo>
                    <a:pt x="29500" y="19923"/>
                  </a:lnTo>
                  <a:lnTo>
                    <a:pt x="23123" y="27260"/>
                  </a:lnTo>
                  <a:lnTo>
                    <a:pt x="17502" y="35472"/>
                  </a:lnTo>
                  <a:lnTo>
                    <a:pt x="12485" y="44361"/>
                  </a:lnTo>
                  <a:lnTo>
                    <a:pt x="7931" y="53753"/>
                  </a:lnTo>
                  <a:lnTo>
                    <a:pt x="4040" y="63671"/>
                  </a:lnTo>
                  <a:lnTo>
                    <a:pt x="1330" y="74314"/>
                  </a:lnTo>
                  <a:lnTo>
                    <a:pt x="0" y="85725"/>
                  </a:lnTo>
                  <a:lnTo>
                    <a:pt x="259" y="97490"/>
                  </a:lnTo>
                  <a:lnTo>
                    <a:pt x="2486" y="108854"/>
                  </a:lnTo>
                  <a:lnTo>
                    <a:pt x="6692" y="119418"/>
                  </a:lnTo>
                  <a:lnTo>
                    <a:pt x="12601" y="128967"/>
                  </a:lnTo>
                  <a:lnTo>
                    <a:pt x="19847" y="137309"/>
                  </a:lnTo>
                  <a:lnTo>
                    <a:pt x="28091" y="144465"/>
                  </a:lnTo>
                  <a:lnTo>
                    <a:pt x="37218" y="150287"/>
                  </a:lnTo>
                  <a:lnTo>
                    <a:pt x="47320" y="154383"/>
                  </a:lnTo>
                  <a:lnTo>
                    <a:pt x="58360" y="156700"/>
                  </a:lnTo>
                  <a:lnTo>
                    <a:pt x="69777" y="157629"/>
                  </a:lnTo>
                  <a:lnTo>
                    <a:pt x="81795" y="157913"/>
                  </a:lnTo>
                  <a:lnTo>
                    <a:pt x="96586" y="157579"/>
                  </a:lnTo>
                  <a:lnTo>
                    <a:pt x="117973" y="1566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24433" y="2886992"/>
              <a:ext cx="162557" cy="134490"/>
            </a:xfrm>
            <a:custGeom>
              <a:avLst/>
              <a:gdLst/>
              <a:ahLst/>
              <a:cxnLst/>
              <a:rect l="0" t="0" r="0" b="0"/>
              <a:pathLst>
                <a:path w="162557" h="134490">
                  <a:moveTo>
                    <a:pt x="109913" y="50261"/>
                  </a:moveTo>
                  <a:lnTo>
                    <a:pt x="106845" y="38660"/>
                  </a:lnTo>
                  <a:lnTo>
                    <a:pt x="102782" y="28811"/>
                  </a:lnTo>
                  <a:lnTo>
                    <a:pt x="97290" y="19820"/>
                  </a:lnTo>
                  <a:lnTo>
                    <a:pt x="90530" y="11897"/>
                  </a:lnTo>
                  <a:lnTo>
                    <a:pt x="82732" y="5815"/>
                  </a:lnTo>
                  <a:lnTo>
                    <a:pt x="74140" y="1856"/>
                  </a:lnTo>
                  <a:lnTo>
                    <a:pt x="65127" y="0"/>
                  </a:lnTo>
                  <a:lnTo>
                    <a:pt x="56170" y="187"/>
                  </a:lnTo>
                  <a:lnTo>
                    <a:pt x="47523" y="2173"/>
                  </a:lnTo>
                  <a:lnTo>
                    <a:pt x="39246" y="5929"/>
                  </a:lnTo>
                  <a:lnTo>
                    <a:pt x="31302" y="11714"/>
                  </a:lnTo>
                  <a:lnTo>
                    <a:pt x="23631" y="19491"/>
                  </a:lnTo>
                  <a:lnTo>
                    <a:pt x="16497" y="28965"/>
                  </a:lnTo>
                  <a:lnTo>
                    <a:pt x="10456" y="39765"/>
                  </a:lnTo>
                  <a:lnTo>
                    <a:pt x="5731" y="51542"/>
                  </a:lnTo>
                  <a:lnTo>
                    <a:pt x="2388" y="63855"/>
                  </a:lnTo>
                  <a:lnTo>
                    <a:pt x="511" y="76187"/>
                  </a:lnTo>
                  <a:lnTo>
                    <a:pt x="0" y="88236"/>
                  </a:lnTo>
                  <a:lnTo>
                    <a:pt x="944" y="99274"/>
                  </a:lnTo>
                  <a:lnTo>
                    <a:pt x="3696" y="108096"/>
                  </a:lnTo>
                  <a:lnTo>
                    <a:pt x="8288" y="114238"/>
                  </a:lnTo>
                  <a:lnTo>
                    <a:pt x="14471" y="117564"/>
                  </a:lnTo>
                  <a:lnTo>
                    <a:pt x="21908" y="117917"/>
                  </a:lnTo>
                  <a:lnTo>
                    <a:pt x="30275" y="115529"/>
                  </a:lnTo>
                  <a:lnTo>
                    <a:pt x="39146" y="111049"/>
                  </a:lnTo>
                  <a:lnTo>
                    <a:pt x="48012" y="105311"/>
                  </a:lnTo>
                  <a:lnTo>
                    <a:pt x="56595" y="98905"/>
                  </a:lnTo>
                  <a:lnTo>
                    <a:pt x="64661" y="92000"/>
                  </a:lnTo>
                  <a:lnTo>
                    <a:pt x="71933" y="84460"/>
                  </a:lnTo>
                  <a:lnTo>
                    <a:pt x="78359" y="76300"/>
                  </a:lnTo>
                  <a:lnTo>
                    <a:pt x="84578" y="69655"/>
                  </a:lnTo>
                  <a:lnTo>
                    <a:pt x="90856" y="67816"/>
                  </a:lnTo>
                  <a:lnTo>
                    <a:pt x="96531" y="70810"/>
                  </a:lnTo>
                  <a:lnTo>
                    <a:pt x="101915" y="77049"/>
                  </a:lnTo>
                  <a:lnTo>
                    <a:pt x="107405" y="85163"/>
                  </a:lnTo>
                  <a:lnTo>
                    <a:pt x="113336" y="93987"/>
                  </a:lnTo>
                  <a:lnTo>
                    <a:pt x="120041" y="102439"/>
                  </a:lnTo>
                  <a:lnTo>
                    <a:pt x="127598" y="109999"/>
                  </a:lnTo>
                  <a:lnTo>
                    <a:pt x="135458" y="116449"/>
                  </a:lnTo>
                  <a:lnTo>
                    <a:pt x="143333" y="122273"/>
                  </a:lnTo>
                  <a:lnTo>
                    <a:pt x="151915" y="127976"/>
                  </a:lnTo>
                  <a:lnTo>
                    <a:pt x="162556" y="13448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29102" y="2853025"/>
              <a:ext cx="42115" cy="136534"/>
            </a:xfrm>
            <a:custGeom>
              <a:avLst/>
              <a:gdLst/>
              <a:ahLst/>
              <a:cxnLst/>
              <a:rect l="0" t="0" r="0" b="0"/>
              <a:pathLst>
                <a:path w="42115" h="136534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15" y="95630"/>
                  </a:lnTo>
                  <a:lnTo>
                    <a:pt x="11655" y="105931"/>
                  </a:lnTo>
                  <a:lnTo>
                    <a:pt x="14820" y="116275"/>
                  </a:lnTo>
                  <a:lnTo>
                    <a:pt x="18068" y="126594"/>
                  </a:lnTo>
                  <a:lnTo>
                    <a:pt x="20787" y="134392"/>
                  </a:lnTo>
                  <a:lnTo>
                    <a:pt x="22050" y="136533"/>
                  </a:lnTo>
                  <a:lnTo>
                    <a:pt x="21813" y="133987"/>
                  </a:lnTo>
                  <a:lnTo>
                    <a:pt x="20459" y="128394"/>
                  </a:lnTo>
                  <a:lnTo>
                    <a:pt x="18358" y="120930"/>
                  </a:lnTo>
                  <a:lnTo>
                    <a:pt x="15768" y="112325"/>
                  </a:lnTo>
                  <a:lnTo>
                    <a:pt x="12871" y="103019"/>
                  </a:lnTo>
                  <a:lnTo>
                    <a:pt x="10104" y="93275"/>
                  </a:lnTo>
                  <a:lnTo>
                    <a:pt x="8153" y="83255"/>
                  </a:lnTo>
                  <a:lnTo>
                    <a:pt x="7328" y="73063"/>
                  </a:lnTo>
                  <a:lnTo>
                    <a:pt x="7758" y="62924"/>
                  </a:lnTo>
                  <a:lnTo>
                    <a:pt x="9566" y="53187"/>
                  </a:lnTo>
                  <a:lnTo>
                    <a:pt x="12668" y="44011"/>
                  </a:lnTo>
                  <a:lnTo>
                    <a:pt x="16729" y="35487"/>
                  </a:lnTo>
                  <a:lnTo>
                    <a:pt x="21769" y="26786"/>
                  </a:lnTo>
                  <a:lnTo>
                    <a:pt x="29343" y="1602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34387" y="2874082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6"/>
                  </a:lnTo>
                  <a:lnTo>
                    <a:pt x="11833" y="34967"/>
                  </a:lnTo>
                  <a:lnTo>
                    <a:pt x="15647" y="44463"/>
                  </a:lnTo>
                  <a:lnTo>
                    <a:pt x="20164" y="54250"/>
                  </a:lnTo>
                  <a:lnTo>
                    <a:pt x="25327" y="64091"/>
                  </a:lnTo>
                  <a:lnTo>
                    <a:pt x="31015" y="73617"/>
                  </a:lnTo>
                  <a:lnTo>
                    <a:pt x="37090" y="82645"/>
                  </a:lnTo>
                  <a:lnTo>
                    <a:pt x="43141" y="91068"/>
                  </a:lnTo>
                  <a:lnTo>
                    <a:pt x="49078" y="99688"/>
                  </a:lnTo>
                  <a:lnTo>
                    <a:pt x="55420" y="110380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81744" y="2884610"/>
              <a:ext cx="189514" cy="526426"/>
            </a:xfrm>
            <a:custGeom>
              <a:avLst/>
              <a:gdLst/>
              <a:ahLst/>
              <a:cxnLst/>
              <a:rect l="0" t="0" r="0" b="0"/>
              <a:pathLst>
                <a:path w="189514" h="526426">
                  <a:moveTo>
                    <a:pt x="189513" y="0"/>
                  </a:moveTo>
                  <a:lnTo>
                    <a:pt x="186513" y="8869"/>
                  </a:lnTo>
                  <a:lnTo>
                    <a:pt x="183090" y="17856"/>
                  </a:lnTo>
                  <a:lnTo>
                    <a:pt x="178894" y="27856"/>
                  </a:lnTo>
                  <a:lnTo>
                    <a:pt x="173994" y="39009"/>
                  </a:lnTo>
                  <a:lnTo>
                    <a:pt x="168512" y="51469"/>
                  </a:lnTo>
                  <a:lnTo>
                    <a:pt x="162586" y="65171"/>
                  </a:lnTo>
                  <a:lnTo>
                    <a:pt x="156498" y="79589"/>
                  </a:lnTo>
                  <a:lnTo>
                    <a:pt x="150648" y="93870"/>
                  </a:lnTo>
                  <a:lnTo>
                    <a:pt x="145237" y="107541"/>
                  </a:lnTo>
                  <a:lnTo>
                    <a:pt x="140283" y="120497"/>
                  </a:lnTo>
                  <a:lnTo>
                    <a:pt x="135723" y="132810"/>
                  </a:lnTo>
                  <a:lnTo>
                    <a:pt x="131464" y="144612"/>
                  </a:lnTo>
                  <a:lnTo>
                    <a:pt x="127264" y="156029"/>
                  </a:lnTo>
                  <a:lnTo>
                    <a:pt x="122750" y="167171"/>
                  </a:lnTo>
                  <a:lnTo>
                    <a:pt x="117749" y="178118"/>
                  </a:lnTo>
                  <a:lnTo>
                    <a:pt x="112423" y="188931"/>
                  </a:lnTo>
                  <a:lnTo>
                    <a:pt x="107154" y="199651"/>
                  </a:lnTo>
                  <a:lnTo>
                    <a:pt x="102167" y="210309"/>
                  </a:lnTo>
                  <a:lnTo>
                    <a:pt x="97515" y="220924"/>
                  </a:lnTo>
                  <a:lnTo>
                    <a:pt x="93164" y="231511"/>
                  </a:lnTo>
                  <a:lnTo>
                    <a:pt x="89050" y="242078"/>
                  </a:lnTo>
                  <a:lnTo>
                    <a:pt x="84948" y="252632"/>
                  </a:lnTo>
                  <a:lnTo>
                    <a:pt x="80500" y="263178"/>
                  </a:lnTo>
                  <a:lnTo>
                    <a:pt x="75553" y="273718"/>
                  </a:lnTo>
                  <a:lnTo>
                    <a:pt x="70603" y="284254"/>
                  </a:lnTo>
                  <a:lnTo>
                    <a:pt x="66651" y="294788"/>
                  </a:lnTo>
                  <a:lnTo>
                    <a:pt x="64175" y="305320"/>
                  </a:lnTo>
                  <a:lnTo>
                    <a:pt x="62838" y="315851"/>
                  </a:lnTo>
                  <a:lnTo>
                    <a:pt x="61789" y="326381"/>
                  </a:lnTo>
                  <a:lnTo>
                    <a:pt x="60489" y="336910"/>
                  </a:lnTo>
                  <a:lnTo>
                    <a:pt x="58748" y="347439"/>
                  </a:lnTo>
                  <a:lnTo>
                    <a:pt x="56566" y="357968"/>
                  </a:lnTo>
                  <a:lnTo>
                    <a:pt x="54016" y="368506"/>
                  </a:lnTo>
                  <a:lnTo>
                    <a:pt x="51184" y="379381"/>
                  </a:lnTo>
                  <a:lnTo>
                    <a:pt x="48143" y="391206"/>
                  </a:lnTo>
                  <a:lnTo>
                    <a:pt x="44950" y="404236"/>
                  </a:lnTo>
                  <a:lnTo>
                    <a:pt x="41487" y="418243"/>
                  </a:lnTo>
                  <a:lnTo>
                    <a:pt x="37477" y="432716"/>
                  </a:lnTo>
                  <a:lnTo>
                    <a:pt x="32818" y="447295"/>
                  </a:lnTo>
                  <a:lnTo>
                    <a:pt x="27673" y="461597"/>
                  </a:lnTo>
                  <a:lnTo>
                    <a:pt x="21773" y="476757"/>
                  </a:lnTo>
                  <a:lnTo>
                    <a:pt x="13478" y="49633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02843" y="305306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10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0430" y="4013297"/>
            <a:ext cx="499869" cy="588333"/>
            <a:chOff x="370430" y="4013297"/>
            <a:chExt cx="499869" cy="588333"/>
          </a:xfrm>
        </p:grpSpPr>
        <p:sp>
          <p:nvSpPr>
            <p:cNvPr id="73" name="Freeform 72"/>
            <p:cNvSpPr/>
            <p:nvPr/>
          </p:nvSpPr>
          <p:spPr>
            <a:xfrm>
              <a:off x="641448" y="4042219"/>
              <a:ext cx="30534" cy="536954"/>
            </a:xfrm>
            <a:custGeom>
              <a:avLst/>
              <a:gdLst/>
              <a:ahLst/>
              <a:cxnLst/>
              <a:rect l="0" t="0" r="0" b="0"/>
              <a:pathLst>
                <a:path w="30534" h="536954">
                  <a:moveTo>
                    <a:pt x="9476" y="0"/>
                  </a:moveTo>
                  <a:lnTo>
                    <a:pt x="6609" y="14669"/>
                  </a:lnTo>
                  <a:lnTo>
                    <a:pt x="4467" y="28580"/>
                  </a:lnTo>
                  <a:lnTo>
                    <a:pt x="2864" y="43082"/>
                  </a:lnTo>
                  <a:lnTo>
                    <a:pt x="1684" y="58457"/>
                  </a:lnTo>
                  <a:lnTo>
                    <a:pt x="835" y="74930"/>
                  </a:lnTo>
                  <a:lnTo>
                    <a:pt x="242" y="92489"/>
                  </a:lnTo>
                  <a:lnTo>
                    <a:pt x="0" y="110487"/>
                  </a:lnTo>
                  <a:lnTo>
                    <a:pt x="365" y="127795"/>
                  </a:lnTo>
                  <a:lnTo>
                    <a:pt x="1420" y="143854"/>
                  </a:lnTo>
                  <a:lnTo>
                    <a:pt x="2942" y="159260"/>
                  </a:lnTo>
                  <a:lnTo>
                    <a:pt x="4502" y="175431"/>
                  </a:lnTo>
                  <a:lnTo>
                    <a:pt x="5845" y="193120"/>
                  </a:lnTo>
                  <a:lnTo>
                    <a:pt x="6898" y="211936"/>
                  </a:lnTo>
                  <a:lnTo>
                    <a:pt x="7680" y="230739"/>
                  </a:lnTo>
                  <a:lnTo>
                    <a:pt x="8245" y="248831"/>
                  </a:lnTo>
                  <a:lnTo>
                    <a:pt x="8810" y="265861"/>
                  </a:lnTo>
                  <a:lnTo>
                    <a:pt x="9730" y="281591"/>
                  </a:lnTo>
                  <a:lnTo>
                    <a:pt x="11165" y="296056"/>
                  </a:lnTo>
                  <a:lnTo>
                    <a:pt x="12944" y="309615"/>
                  </a:lnTo>
                  <a:lnTo>
                    <a:pt x="14677" y="322815"/>
                  </a:lnTo>
                  <a:lnTo>
                    <a:pt x="16137" y="336014"/>
                  </a:lnTo>
                  <a:lnTo>
                    <a:pt x="17269" y="349680"/>
                  </a:lnTo>
                  <a:lnTo>
                    <a:pt x="18103" y="364462"/>
                  </a:lnTo>
                  <a:lnTo>
                    <a:pt x="18703" y="380590"/>
                  </a:lnTo>
                  <a:lnTo>
                    <a:pt x="19292" y="397643"/>
                  </a:lnTo>
                  <a:lnTo>
                    <a:pt x="20228" y="414775"/>
                  </a:lnTo>
                  <a:lnTo>
                    <a:pt x="21672" y="431478"/>
                  </a:lnTo>
                  <a:lnTo>
                    <a:pt x="23458" y="447607"/>
                  </a:lnTo>
                  <a:lnTo>
                    <a:pt x="25197" y="463196"/>
                  </a:lnTo>
                  <a:lnTo>
                    <a:pt x="26660" y="478329"/>
                  </a:lnTo>
                  <a:lnTo>
                    <a:pt x="27796" y="492506"/>
                  </a:lnTo>
                  <a:lnTo>
                    <a:pt x="28756" y="506031"/>
                  </a:lnTo>
                  <a:lnTo>
                    <a:pt x="29620" y="520094"/>
                  </a:lnTo>
                  <a:lnTo>
                    <a:pt x="30533" y="53695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5430" y="4126447"/>
              <a:ext cx="207080" cy="292585"/>
            </a:xfrm>
            <a:custGeom>
              <a:avLst/>
              <a:gdLst/>
              <a:ahLst/>
              <a:cxnLst/>
              <a:rect l="0" t="0" r="0" b="0"/>
              <a:pathLst>
                <a:path w="207080" h="292585">
                  <a:moveTo>
                    <a:pt x="207079" y="157927"/>
                  </a:moveTo>
                  <a:lnTo>
                    <a:pt x="198345" y="160928"/>
                  </a:lnTo>
                  <a:lnTo>
                    <a:pt x="190639" y="164351"/>
                  </a:lnTo>
                  <a:lnTo>
                    <a:pt x="183232" y="168547"/>
                  </a:lnTo>
                  <a:lnTo>
                    <a:pt x="175798" y="173447"/>
                  </a:lnTo>
                  <a:lnTo>
                    <a:pt x="167971" y="178928"/>
                  </a:lnTo>
                  <a:lnTo>
                    <a:pt x="159592" y="184858"/>
                  </a:lnTo>
                  <a:lnTo>
                    <a:pt x="150676" y="191120"/>
                  </a:lnTo>
                  <a:lnTo>
                    <a:pt x="141313" y="197619"/>
                  </a:lnTo>
                  <a:lnTo>
                    <a:pt x="131606" y="204283"/>
                  </a:lnTo>
                  <a:lnTo>
                    <a:pt x="121647" y="211062"/>
                  </a:lnTo>
                  <a:lnTo>
                    <a:pt x="111510" y="217918"/>
                  </a:lnTo>
                  <a:lnTo>
                    <a:pt x="101252" y="224828"/>
                  </a:lnTo>
                  <a:lnTo>
                    <a:pt x="91076" y="231774"/>
                  </a:lnTo>
                  <a:lnTo>
                    <a:pt x="81317" y="238744"/>
                  </a:lnTo>
                  <a:lnTo>
                    <a:pt x="72119" y="245731"/>
                  </a:lnTo>
                  <a:lnTo>
                    <a:pt x="63297" y="252727"/>
                  </a:lnTo>
                  <a:lnTo>
                    <a:pt x="54454" y="259732"/>
                  </a:lnTo>
                  <a:lnTo>
                    <a:pt x="45357" y="266741"/>
                  </a:lnTo>
                  <a:lnTo>
                    <a:pt x="36110" y="273754"/>
                  </a:lnTo>
                  <a:lnTo>
                    <a:pt x="27049" y="280768"/>
                  </a:lnTo>
                  <a:lnTo>
                    <a:pt x="18367" y="287727"/>
                  </a:lnTo>
                  <a:lnTo>
                    <a:pt x="10382" y="292584"/>
                  </a:lnTo>
                  <a:lnTo>
                    <a:pt x="4148" y="292485"/>
                  </a:lnTo>
                  <a:lnTo>
                    <a:pt x="707" y="287792"/>
                  </a:lnTo>
                  <a:lnTo>
                    <a:pt x="0" y="279841"/>
                  </a:lnTo>
                  <a:lnTo>
                    <a:pt x="1513" y="269754"/>
                  </a:lnTo>
                  <a:lnTo>
                    <a:pt x="4689" y="258457"/>
                  </a:lnTo>
                  <a:lnTo>
                    <a:pt x="9062" y="246745"/>
                  </a:lnTo>
                  <a:lnTo>
                    <a:pt x="14272" y="235057"/>
                  </a:lnTo>
                  <a:lnTo>
                    <a:pt x="19894" y="223398"/>
                  </a:lnTo>
                  <a:lnTo>
                    <a:pt x="25440" y="211488"/>
                  </a:lnTo>
                  <a:lnTo>
                    <a:pt x="30650" y="199171"/>
                  </a:lnTo>
                  <a:lnTo>
                    <a:pt x="35471" y="186437"/>
                  </a:lnTo>
                  <a:lnTo>
                    <a:pt x="39944" y="173347"/>
                  </a:lnTo>
                  <a:lnTo>
                    <a:pt x="44140" y="159985"/>
                  </a:lnTo>
                  <a:lnTo>
                    <a:pt x="48129" y="146586"/>
                  </a:lnTo>
                  <a:lnTo>
                    <a:pt x="51969" y="133517"/>
                  </a:lnTo>
                  <a:lnTo>
                    <a:pt x="55704" y="120942"/>
                  </a:lnTo>
                  <a:lnTo>
                    <a:pt x="59367" y="108532"/>
                  </a:lnTo>
                  <a:lnTo>
                    <a:pt x="62980" y="95593"/>
                  </a:lnTo>
                  <a:lnTo>
                    <a:pt x="66554" y="81786"/>
                  </a:lnTo>
                  <a:lnTo>
                    <a:pt x="69950" y="67466"/>
                  </a:lnTo>
                  <a:lnTo>
                    <a:pt x="73211" y="51900"/>
                  </a:lnTo>
                  <a:lnTo>
                    <a:pt x="76625" y="31479"/>
                  </a:lnTo>
                  <a:lnTo>
                    <a:pt x="8073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0430" y="4013297"/>
              <a:ext cx="499869" cy="588333"/>
            </a:xfrm>
            <a:custGeom>
              <a:avLst/>
              <a:gdLst/>
              <a:ahLst/>
              <a:cxnLst/>
              <a:rect l="0" t="0" r="0" b="0"/>
              <a:pathLst>
                <a:path w="499869" h="588333">
                  <a:moveTo>
                    <a:pt x="322608" y="18393"/>
                  </a:moveTo>
                  <a:lnTo>
                    <a:pt x="310873" y="15526"/>
                  </a:lnTo>
                  <a:lnTo>
                    <a:pt x="299744" y="13384"/>
                  </a:lnTo>
                  <a:lnTo>
                    <a:pt x="288141" y="11786"/>
                  </a:lnTo>
                  <a:lnTo>
                    <a:pt x="275807" y="10779"/>
                  </a:lnTo>
                  <a:lnTo>
                    <a:pt x="262499" y="10578"/>
                  </a:lnTo>
                  <a:lnTo>
                    <a:pt x="248194" y="11243"/>
                  </a:lnTo>
                  <a:lnTo>
                    <a:pt x="233189" y="13000"/>
                  </a:lnTo>
                  <a:lnTo>
                    <a:pt x="217976" y="16309"/>
                  </a:lnTo>
                  <a:lnTo>
                    <a:pt x="202858" y="21278"/>
                  </a:lnTo>
                  <a:lnTo>
                    <a:pt x="187946" y="27717"/>
                  </a:lnTo>
                  <a:lnTo>
                    <a:pt x="173248" y="35326"/>
                  </a:lnTo>
                  <a:lnTo>
                    <a:pt x="158741" y="43808"/>
                  </a:lnTo>
                  <a:lnTo>
                    <a:pt x="144710" y="52755"/>
                  </a:lnTo>
                  <a:lnTo>
                    <a:pt x="131734" y="61674"/>
                  </a:lnTo>
                  <a:lnTo>
                    <a:pt x="120041" y="70310"/>
                  </a:lnTo>
                  <a:lnTo>
                    <a:pt x="109544" y="79090"/>
                  </a:lnTo>
                  <a:lnTo>
                    <a:pt x="100025" y="88971"/>
                  </a:lnTo>
                  <a:lnTo>
                    <a:pt x="91249" y="100390"/>
                  </a:lnTo>
                  <a:lnTo>
                    <a:pt x="83014" y="112824"/>
                  </a:lnTo>
                  <a:lnTo>
                    <a:pt x="75163" y="125104"/>
                  </a:lnTo>
                  <a:lnTo>
                    <a:pt x="67578" y="136560"/>
                  </a:lnTo>
                  <a:lnTo>
                    <a:pt x="60176" y="147523"/>
                  </a:lnTo>
                  <a:lnTo>
                    <a:pt x="52899" y="159009"/>
                  </a:lnTo>
                  <a:lnTo>
                    <a:pt x="45712" y="171580"/>
                  </a:lnTo>
                  <a:lnTo>
                    <a:pt x="38750" y="184989"/>
                  </a:lnTo>
                  <a:lnTo>
                    <a:pt x="32301" y="198469"/>
                  </a:lnTo>
                  <a:lnTo>
                    <a:pt x="26484" y="211552"/>
                  </a:lnTo>
                  <a:lnTo>
                    <a:pt x="21255" y="224424"/>
                  </a:lnTo>
                  <a:lnTo>
                    <a:pt x="16510" y="237732"/>
                  </a:lnTo>
                  <a:lnTo>
                    <a:pt x="12136" y="251835"/>
                  </a:lnTo>
                  <a:lnTo>
                    <a:pt x="8198" y="266934"/>
                  </a:lnTo>
                  <a:lnTo>
                    <a:pt x="4925" y="283220"/>
                  </a:lnTo>
                  <a:lnTo>
                    <a:pt x="2393" y="300667"/>
                  </a:lnTo>
                  <a:lnTo>
                    <a:pt x="693" y="319097"/>
                  </a:lnTo>
                  <a:lnTo>
                    <a:pt x="0" y="338293"/>
                  </a:lnTo>
                  <a:lnTo>
                    <a:pt x="319" y="358045"/>
                  </a:lnTo>
                  <a:lnTo>
                    <a:pt x="1669" y="377867"/>
                  </a:lnTo>
                  <a:lnTo>
                    <a:pt x="4170" y="397020"/>
                  </a:lnTo>
                  <a:lnTo>
                    <a:pt x="7778" y="415159"/>
                  </a:lnTo>
                  <a:lnTo>
                    <a:pt x="12319" y="432288"/>
                  </a:lnTo>
                  <a:lnTo>
                    <a:pt x="17583" y="448565"/>
                  </a:lnTo>
                  <a:lnTo>
                    <a:pt x="23381" y="464176"/>
                  </a:lnTo>
                  <a:lnTo>
                    <a:pt x="29561" y="478967"/>
                  </a:lnTo>
                  <a:lnTo>
                    <a:pt x="36008" y="492463"/>
                  </a:lnTo>
                  <a:lnTo>
                    <a:pt x="42645" y="504508"/>
                  </a:lnTo>
                  <a:lnTo>
                    <a:pt x="49575" y="515242"/>
                  </a:lnTo>
                  <a:lnTo>
                    <a:pt x="57067" y="524921"/>
                  </a:lnTo>
                  <a:lnTo>
                    <a:pt x="65226" y="533804"/>
                  </a:lnTo>
                  <a:lnTo>
                    <a:pt x="74165" y="542111"/>
                  </a:lnTo>
                  <a:lnTo>
                    <a:pt x="84076" y="550011"/>
                  </a:lnTo>
                  <a:lnTo>
                    <a:pt x="94969" y="557623"/>
                  </a:lnTo>
                  <a:lnTo>
                    <a:pt x="106708" y="564874"/>
                  </a:lnTo>
                  <a:lnTo>
                    <a:pt x="119112" y="571517"/>
                  </a:lnTo>
                  <a:lnTo>
                    <a:pt x="132015" y="577456"/>
                  </a:lnTo>
                  <a:lnTo>
                    <a:pt x="145442" y="582427"/>
                  </a:lnTo>
                  <a:lnTo>
                    <a:pt x="159593" y="585934"/>
                  </a:lnTo>
                  <a:lnTo>
                    <a:pt x="174517" y="587845"/>
                  </a:lnTo>
                  <a:lnTo>
                    <a:pt x="189963" y="588332"/>
                  </a:lnTo>
                  <a:lnTo>
                    <a:pt x="205484" y="587677"/>
                  </a:lnTo>
                  <a:lnTo>
                    <a:pt x="220815" y="586162"/>
                  </a:lnTo>
                  <a:lnTo>
                    <a:pt x="235871" y="583859"/>
                  </a:lnTo>
                  <a:lnTo>
                    <a:pt x="250668" y="580644"/>
                  </a:lnTo>
                  <a:lnTo>
                    <a:pt x="265242" y="576521"/>
                  </a:lnTo>
                  <a:lnTo>
                    <a:pt x="279317" y="571618"/>
                  </a:lnTo>
                  <a:lnTo>
                    <a:pt x="292323" y="566104"/>
                  </a:lnTo>
                  <a:lnTo>
                    <a:pt x="304040" y="560128"/>
                  </a:lnTo>
                  <a:lnTo>
                    <a:pt x="314723" y="553659"/>
                  </a:lnTo>
                  <a:lnTo>
                    <a:pt x="324900" y="546484"/>
                  </a:lnTo>
                  <a:lnTo>
                    <a:pt x="334931" y="538550"/>
                  </a:lnTo>
                  <a:lnTo>
                    <a:pt x="344822" y="530104"/>
                  </a:lnTo>
                  <a:lnTo>
                    <a:pt x="354325" y="521588"/>
                  </a:lnTo>
                  <a:lnTo>
                    <a:pt x="363314" y="513259"/>
                  </a:lnTo>
                  <a:lnTo>
                    <a:pt x="371810" y="504870"/>
                  </a:lnTo>
                  <a:lnTo>
                    <a:pt x="379895" y="495792"/>
                  </a:lnTo>
                  <a:lnTo>
                    <a:pt x="387666" y="485728"/>
                  </a:lnTo>
                  <a:lnTo>
                    <a:pt x="395206" y="475019"/>
                  </a:lnTo>
                  <a:lnTo>
                    <a:pt x="402583" y="464437"/>
                  </a:lnTo>
                  <a:lnTo>
                    <a:pt x="409845" y="454417"/>
                  </a:lnTo>
                  <a:lnTo>
                    <a:pt x="417028" y="444571"/>
                  </a:lnTo>
                  <a:lnTo>
                    <a:pt x="424158" y="433907"/>
                  </a:lnTo>
                  <a:lnTo>
                    <a:pt x="431247" y="421925"/>
                  </a:lnTo>
                  <a:lnTo>
                    <a:pt x="438143" y="408928"/>
                  </a:lnTo>
                  <a:lnTo>
                    <a:pt x="444547" y="395731"/>
                  </a:lnTo>
                  <a:lnTo>
                    <a:pt x="450340" y="382842"/>
                  </a:lnTo>
                  <a:lnTo>
                    <a:pt x="455721" y="370103"/>
                  </a:lnTo>
                  <a:lnTo>
                    <a:pt x="461102" y="356884"/>
                  </a:lnTo>
                  <a:lnTo>
                    <a:pt x="466720" y="342840"/>
                  </a:lnTo>
                  <a:lnTo>
                    <a:pt x="472478" y="327782"/>
                  </a:lnTo>
                  <a:lnTo>
                    <a:pt x="478044" y="311523"/>
                  </a:lnTo>
                  <a:lnTo>
                    <a:pt x="483229" y="294099"/>
                  </a:lnTo>
                  <a:lnTo>
                    <a:pt x="487846" y="275853"/>
                  </a:lnTo>
                  <a:lnTo>
                    <a:pt x="491641" y="257314"/>
                  </a:lnTo>
                  <a:lnTo>
                    <a:pt x="494561" y="238815"/>
                  </a:lnTo>
                  <a:lnTo>
                    <a:pt x="496707" y="220650"/>
                  </a:lnTo>
                  <a:lnTo>
                    <a:pt x="498237" y="203147"/>
                  </a:lnTo>
                  <a:lnTo>
                    <a:pt x="499303" y="186412"/>
                  </a:lnTo>
                  <a:lnTo>
                    <a:pt x="499868" y="170377"/>
                  </a:lnTo>
                  <a:lnTo>
                    <a:pt x="499723" y="154908"/>
                  </a:lnTo>
                  <a:lnTo>
                    <a:pt x="498803" y="139867"/>
                  </a:lnTo>
                  <a:lnTo>
                    <a:pt x="496863" y="125136"/>
                  </a:lnTo>
                  <a:lnTo>
                    <a:pt x="493425" y="110624"/>
                  </a:lnTo>
                  <a:lnTo>
                    <a:pt x="488367" y="96273"/>
                  </a:lnTo>
                  <a:lnTo>
                    <a:pt x="481867" y="82363"/>
                  </a:lnTo>
                  <a:lnTo>
                    <a:pt x="474216" y="69475"/>
                  </a:lnTo>
                  <a:lnTo>
                    <a:pt x="465697" y="57845"/>
                  </a:lnTo>
                  <a:lnTo>
                    <a:pt x="456385" y="47392"/>
                  </a:lnTo>
                  <a:lnTo>
                    <a:pt x="446158" y="37903"/>
                  </a:lnTo>
                  <a:lnTo>
                    <a:pt x="435021" y="29157"/>
                  </a:lnTo>
                  <a:lnTo>
                    <a:pt x="423102" y="21281"/>
                  </a:lnTo>
                  <a:lnTo>
                    <a:pt x="410570" y="14736"/>
                  </a:lnTo>
                  <a:lnTo>
                    <a:pt x="397577" y="9664"/>
                  </a:lnTo>
                  <a:lnTo>
                    <a:pt x="384089" y="5917"/>
                  </a:lnTo>
                  <a:lnTo>
                    <a:pt x="369896" y="3237"/>
                  </a:lnTo>
                  <a:lnTo>
                    <a:pt x="354939" y="1363"/>
                  </a:lnTo>
                  <a:lnTo>
                    <a:pt x="339301" y="239"/>
                  </a:lnTo>
                  <a:lnTo>
                    <a:pt x="323118" y="0"/>
                  </a:lnTo>
                  <a:lnTo>
                    <a:pt x="306535" y="652"/>
                  </a:lnTo>
                  <a:lnTo>
                    <a:pt x="289993" y="2070"/>
                  </a:lnTo>
                  <a:lnTo>
                    <a:pt x="274193" y="4093"/>
                  </a:lnTo>
                  <a:lnTo>
                    <a:pt x="259458" y="6565"/>
                  </a:lnTo>
                  <a:lnTo>
                    <a:pt x="245768" y="9360"/>
                  </a:lnTo>
                  <a:lnTo>
                    <a:pt x="232952" y="12382"/>
                  </a:lnTo>
                  <a:lnTo>
                    <a:pt x="220810" y="15561"/>
                  </a:lnTo>
                  <a:lnTo>
                    <a:pt x="209162" y="18847"/>
                  </a:lnTo>
                  <a:lnTo>
                    <a:pt x="197865" y="22207"/>
                  </a:lnTo>
                  <a:lnTo>
                    <a:pt x="186828" y="25611"/>
                  </a:lnTo>
                  <a:lnTo>
                    <a:pt x="176427" y="28893"/>
                  </a:lnTo>
                  <a:lnTo>
                    <a:pt x="166475" y="32065"/>
                  </a:lnTo>
                  <a:lnTo>
                    <a:pt x="156095" y="35407"/>
                  </a:lnTo>
                  <a:lnTo>
                    <a:pt x="143623" y="3945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25909" y="5201315"/>
            <a:ext cx="571983" cy="769059"/>
            <a:chOff x="325909" y="5201315"/>
            <a:chExt cx="571983" cy="769059"/>
          </a:xfrm>
        </p:grpSpPr>
        <p:sp>
          <p:nvSpPr>
            <p:cNvPr id="77" name="Freeform 76"/>
            <p:cNvSpPr/>
            <p:nvPr/>
          </p:nvSpPr>
          <p:spPr>
            <a:xfrm>
              <a:off x="501353" y="5377196"/>
              <a:ext cx="223376" cy="464541"/>
            </a:xfrm>
            <a:custGeom>
              <a:avLst/>
              <a:gdLst/>
              <a:ahLst/>
              <a:cxnLst/>
              <a:rect l="0" t="0" r="0" b="0"/>
              <a:pathLst>
                <a:path w="223376" h="464541">
                  <a:moveTo>
                    <a:pt x="178985" y="22344"/>
                  </a:moveTo>
                  <a:lnTo>
                    <a:pt x="167317" y="22276"/>
                  </a:lnTo>
                  <a:lnTo>
                    <a:pt x="156828" y="21636"/>
                  </a:lnTo>
                  <a:lnTo>
                    <a:pt x="146526" y="20340"/>
                  </a:lnTo>
                  <a:lnTo>
                    <a:pt x="136225" y="18480"/>
                  </a:lnTo>
                  <a:lnTo>
                    <a:pt x="125881" y="16163"/>
                  </a:lnTo>
                  <a:lnTo>
                    <a:pt x="115492" y="13497"/>
                  </a:lnTo>
                  <a:lnTo>
                    <a:pt x="105063" y="10574"/>
                  </a:lnTo>
                  <a:lnTo>
                    <a:pt x="94605" y="7466"/>
                  </a:lnTo>
                  <a:lnTo>
                    <a:pt x="84130" y="4245"/>
                  </a:lnTo>
                  <a:lnTo>
                    <a:pt x="73808" y="1440"/>
                  </a:lnTo>
                  <a:lnTo>
                    <a:pt x="63950" y="0"/>
                  </a:lnTo>
                  <a:lnTo>
                    <a:pt x="54700" y="349"/>
                  </a:lnTo>
                  <a:lnTo>
                    <a:pt x="46353" y="2890"/>
                  </a:lnTo>
                  <a:lnTo>
                    <a:pt x="39424" y="8253"/>
                  </a:lnTo>
                  <a:lnTo>
                    <a:pt x="34068" y="16496"/>
                  </a:lnTo>
                  <a:lnTo>
                    <a:pt x="30284" y="27235"/>
                  </a:lnTo>
                  <a:lnTo>
                    <a:pt x="28104" y="39940"/>
                  </a:lnTo>
                  <a:lnTo>
                    <a:pt x="27371" y="54104"/>
                  </a:lnTo>
                  <a:lnTo>
                    <a:pt x="27656" y="69151"/>
                  </a:lnTo>
                  <a:lnTo>
                    <a:pt x="28370" y="84462"/>
                  </a:lnTo>
                  <a:lnTo>
                    <a:pt x="29138" y="99679"/>
                  </a:lnTo>
                  <a:lnTo>
                    <a:pt x="29802" y="114675"/>
                  </a:lnTo>
                  <a:lnTo>
                    <a:pt x="30321" y="129437"/>
                  </a:lnTo>
                  <a:lnTo>
                    <a:pt x="30710" y="143996"/>
                  </a:lnTo>
                  <a:lnTo>
                    <a:pt x="31158" y="158232"/>
                  </a:lnTo>
                  <a:lnTo>
                    <a:pt x="31999" y="171880"/>
                  </a:lnTo>
                  <a:lnTo>
                    <a:pt x="33376" y="184842"/>
                  </a:lnTo>
                  <a:lnTo>
                    <a:pt x="34947" y="197174"/>
                  </a:lnTo>
                  <a:lnTo>
                    <a:pt x="36009" y="208998"/>
                  </a:lnTo>
                  <a:lnTo>
                    <a:pt x="36231" y="220363"/>
                  </a:lnTo>
                  <a:lnTo>
                    <a:pt x="36672" y="228829"/>
                  </a:lnTo>
                  <a:lnTo>
                    <a:pt x="38479" y="231357"/>
                  </a:lnTo>
                  <a:lnTo>
                    <a:pt x="40977" y="229113"/>
                  </a:lnTo>
                  <a:lnTo>
                    <a:pt x="44127" y="224109"/>
                  </a:lnTo>
                  <a:lnTo>
                    <a:pt x="48428" y="218135"/>
                  </a:lnTo>
                  <a:lnTo>
                    <a:pt x="54085" y="212182"/>
                  </a:lnTo>
                  <a:lnTo>
                    <a:pt x="60993" y="206633"/>
                  </a:lnTo>
                  <a:lnTo>
                    <a:pt x="68922" y="201557"/>
                  </a:lnTo>
                  <a:lnTo>
                    <a:pt x="77624" y="196910"/>
                  </a:lnTo>
                  <a:lnTo>
                    <a:pt x="86889" y="192931"/>
                  </a:lnTo>
                  <a:lnTo>
                    <a:pt x="96552" y="190150"/>
                  </a:lnTo>
                  <a:lnTo>
                    <a:pt x="106489" y="188761"/>
                  </a:lnTo>
                  <a:lnTo>
                    <a:pt x="116447" y="188809"/>
                  </a:lnTo>
                  <a:lnTo>
                    <a:pt x="126060" y="190360"/>
                  </a:lnTo>
                  <a:lnTo>
                    <a:pt x="135155" y="193302"/>
                  </a:lnTo>
                  <a:lnTo>
                    <a:pt x="143738" y="197719"/>
                  </a:lnTo>
                  <a:lnTo>
                    <a:pt x="151889" y="203956"/>
                  </a:lnTo>
                  <a:lnTo>
                    <a:pt x="159708" y="212031"/>
                  </a:lnTo>
                  <a:lnTo>
                    <a:pt x="167282" y="221367"/>
                  </a:lnTo>
                  <a:lnTo>
                    <a:pt x="174682" y="231010"/>
                  </a:lnTo>
                  <a:lnTo>
                    <a:pt x="181956" y="240385"/>
                  </a:lnTo>
                  <a:lnTo>
                    <a:pt x="188977" y="249456"/>
                  </a:lnTo>
                  <a:lnTo>
                    <a:pt x="195466" y="258533"/>
                  </a:lnTo>
                  <a:lnTo>
                    <a:pt x="201312" y="267823"/>
                  </a:lnTo>
                  <a:lnTo>
                    <a:pt x="206558" y="277385"/>
                  </a:lnTo>
                  <a:lnTo>
                    <a:pt x="211317" y="287198"/>
                  </a:lnTo>
                  <a:lnTo>
                    <a:pt x="215694" y="297218"/>
                  </a:lnTo>
                  <a:lnTo>
                    <a:pt x="219465" y="307560"/>
                  </a:lnTo>
                  <a:lnTo>
                    <a:pt x="222094" y="318489"/>
                  </a:lnTo>
                  <a:lnTo>
                    <a:pt x="223375" y="330092"/>
                  </a:lnTo>
                  <a:lnTo>
                    <a:pt x="223251" y="341985"/>
                  </a:lnTo>
                  <a:lnTo>
                    <a:pt x="221648" y="353435"/>
                  </a:lnTo>
                  <a:lnTo>
                    <a:pt x="218674" y="364057"/>
                  </a:lnTo>
                  <a:lnTo>
                    <a:pt x="214407" y="373644"/>
                  </a:lnTo>
                  <a:lnTo>
                    <a:pt x="208801" y="382012"/>
                  </a:lnTo>
                  <a:lnTo>
                    <a:pt x="201950" y="389189"/>
                  </a:lnTo>
                  <a:lnTo>
                    <a:pt x="193741" y="395195"/>
                  </a:lnTo>
                  <a:lnTo>
                    <a:pt x="183796" y="399947"/>
                  </a:lnTo>
                  <a:lnTo>
                    <a:pt x="172075" y="403523"/>
                  </a:lnTo>
                  <a:lnTo>
                    <a:pt x="159137" y="406284"/>
                  </a:lnTo>
                  <a:lnTo>
                    <a:pt x="145922" y="408762"/>
                  </a:lnTo>
                  <a:lnTo>
                    <a:pt x="132996" y="411285"/>
                  </a:lnTo>
                  <a:lnTo>
                    <a:pt x="120387" y="413983"/>
                  </a:lnTo>
                  <a:lnTo>
                    <a:pt x="107781" y="416874"/>
                  </a:lnTo>
                  <a:lnTo>
                    <a:pt x="94977" y="419937"/>
                  </a:lnTo>
                  <a:lnTo>
                    <a:pt x="82243" y="423299"/>
                  </a:lnTo>
                  <a:lnTo>
                    <a:pt x="70212" y="427234"/>
                  </a:lnTo>
                  <a:lnTo>
                    <a:pt x="59189" y="431839"/>
                  </a:lnTo>
                  <a:lnTo>
                    <a:pt x="49070" y="436947"/>
                  </a:lnTo>
                  <a:lnTo>
                    <a:pt x="38307" y="442818"/>
                  </a:lnTo>
                  <a:lnTo>
                    <a:pt x="23721" y="451087"/>
                  </a:lnTo>
                  <a:lnTo>
                    <a:pt x="0" y="464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5909" y="5201315"/>
              <a:ext cx="571983" cy="769059"/>
            </a:xfrm>
            <a:custGeom>
              <a:avLst/>
              <a:gdLst/>
              <a:ahLst/>
              <a:cxnLst/>
              <a:rect l="0" t="0" r="0" b="0"/>
              <a:pathLst>
                <a:path w="571983" h="769059">
                  <a:moveTo>
                    <a:pt x="386014" y="61354"/>
                  </a:moveTo>
                  <a:lnTo>
                    <a:pt x="377213" y="58420"/>
                  </a:lnTo>
                  <a:lnTo>
                    <a:pt x="368866" y="55638"/>
                  </a:lnTo>
                  <a:lnTo>
                    <a:pt x="360158" y="52743"/>
                  </a:lnTo>
                  <a:lnTo>
                    <a:pt x="350692" y="49876"/>
                  </a:lnTo>
                  <a:lnTo>
                    <a:pt x="339900" y="47359"/>
                  </a:lnTo>
                  <a:lnTo>
                    <a:pt x="327606" y="45353"/>
                  </a:lnTo>
                  <a:lnTo>
                    <a:pt x="314114" y="44013"/>
                  </a:lnTo>
                  <a:lnTo>
                    <a:pt x="299996" y="43567"/>
                  </a:lnTo>
                  <a:lnTo>
                    <a:pt x="285650" y="44047"/>
                  </a:lnTo>
                  <a:lnTo>
                    <a:pt x="271275" y="45336"/>
                  </a:lnTo>
                  <a:lnTo>
                    <a:pt x="256945" y="47265"/>
                  </a:lnTo>
                  <a:lnTo>
                    <a:pt x="242683" y="49679"/>
                  </a:lnTo>
                  <a:lnTo>
                    <a:pt x="228650" y="52774"/>
                  </a:lnTo>
                  <a:lnTo>
                    <a:pt x="215139" y="57061"/>
                  </a:lnTo>
                  <a:lnTo>
                    <a:pt x="202270" y="62720"/>
                  </a:lnTo>
                  <a:lnTo>
                    <a:pt x="190000" y="69470"/>
                  </a:lnTo>
                  <a:lnTo>
                    <a:pt x="178218" y="76764"/>
                  </a:lnTo>
                  <a:lnTo>
                    <a:pt x="166814" y="84225"/>
                  </a:lnTo>
                  <a:lnTo>
                    <a:pt x="155849" y="91674"/>
                  </a:lnTo>
                  <a:lnTo>
                    <a:pt x="145551" y="99047"/>
                  </a:lnTo>
                  <a:lnTo>
                    <a:pt x="135992" y="106342"/>
                  </a:lnTo>
                  <a:lnTo>
                    <a:pt x="127098" y="113731"/>
                  </a:lnTo>
                  <a:lnTo>
                    <a:pt x="118737" y="121538"/>
                  </a:lnTo>
                  <a:lnTo>
                    <a:pt x="110777" y="129902"/>
                  </a:lnTo>
                  <a:lnTo>
                    <a:pt x="103109" y="138641"/>
                  </a:lnTo>
                  <a:lnTo>
                    <a:pt x="95646" y="147354"/>
                  </a:lnTo>
                  <a:lnTo>
                    <a:pt x="88326" y="155816"/>
                  </a:lnTo>
                  <a:lnTo>
                    <a:pt x="81103" y="164294"/>
                  </a:lnTo>
                  <a:lnTo>
                    <a:pt x="73947" y="173431"/>
                  </a:lnTo>
                  <a:lnTo>
                    <a:pt x="66840" y="183540"/>
                  </a:lnTo>
                  <a:lnTo>
                    <a:pt x="59933" y="194448"/>
                  </a:lnTo>
                  <a:lnTo>
                    <a:pt x="53521" y="205696"/>
                  </a:lnTo>
                  <a:lnTo>
                    <a:pt x="47727" y="216977"/>
                  </a:lnTo>
                  <a:lnTo>
                    <a:pt x="42515" y="228484"/>
                  </a:lnTo>
                  <a:lnTo>
                    <a:pt x="37781" y="240801"/>
                  </a:lnTo>
                  <a:lnTo>
                    <a:pt x="33409" y="254199"/>
                  </a:lnTo>
                  <a:lnTo>
                    <a:pt x="29303" y="268637"/>
                  </a:lnTo>
                  <a:lnTo>
                    <a:pt x="25385" y="283940"/>
                  </a:lnTo>
                  <a:lnTo>
                    <a:pt x="21598" y="299896"/>
                  </a:lnTo>
                  <a:lnTo>
                    <a:pt x="17900" y="316001"/>
                  </a:lnTo>
                  <a:lnTo>
                    <a:pt x="14264" y="331499"/>
                  </a:lnTo>
                  <a:lnTo>
                    <a:pt x="10674" y="346038"/>
                  </a:lnTo>
                  <a:lnTo>
                    <a:pt x="7281" y="359933"/>
                  </a:lnTo>
                  <a:lnTo>
                    <a:pt x="4381" y="373951"/>
                  </a:lnTo>
                  <a:lnTo>
                    <a:pt x="2104" y="388536"/>
                  </a:lnTo>
                  <a:lnTo>
                    <a:pt x="576" y="403793"/>
                  </a:lnTo>
                  <a:lnTo>
                    <a:pt x="0" y="419654"/>
                  </a:lnTo>
                  <a:lnTo>
                    <a:pt x="392" y="435994"/>
                  </a:lnTo>
                  <a:lnTo>
                    <a:pt x="1621" y="452527"/>
                  </a:lnTo>
                  <a:lnTo>
                    <a:pt x="3510" y="468847"/>
                  </a:lnTo>
                  <a:lnTo>
                    <a:pt x="5892" y="484749"/>
                  </a:lnTo>
                  <a:lnTo>
                    <a:pt x="8796" y="500375"/>
                  </a:lnTo>
                  <a:lnTo>
                    <a:pt x="12422" y="516093"/>
                  </a:lnTo>
                  <a:lnTo>
                    <a:pt x="16825" y="532112"/>
                  </a:lnTo>
                  <a:lnTo>
                    <a:pt x="21916" y="548311"/>
                  </a:lnTo>
                  <a:lnTo>
                    <a:pt x="27559" y="564347"/>
                  </a:lnTo>
                  <a:lnTo>
                    <a:pt x="33619" y="580027"/>
                  </a:lnTo>
                  <a:lnTo>
                    <a:pt x="40146" y="595319"/>
                  </a:lnTo>
                  <a:lnTo>
                    <a:pt x="47359" y="610274"/>
                  </a:lnTo>
                  <a:lnTo>
                    <a:pt x="55319" y="624959"/>
                  </a:lnTo>
                  <a:lnTo>
                    <a:pt x="63782" y="639278"/>
                  </a:lnTo>
                  <a:lnTo>
                    <a:pt x="72309" y="652980"/>
                  </a:lnTo>
                  <a:lnTo>
                    <a:pt x="80637" y="665974"/>
                  </a:lnTo>
                  <a:lnTo>
                    <a:pt x="88686" y="678158"/>
                  </a:lnTo>
                  <a:lnTo>
                    <a:pt x="96471" y="689348"/>
                  </a:lnTo>
                  <a:lnTo>
                    <a:pt x="104044" y="699543"/>
                  </a:lnTo>
                  <a:lnTo>
                    <a:pt x="111622" y="708881"/>
                  </a:lnTo>
                  <a:lnTo>
                    <a:pt x="119556" y="717547"/>
                  </a:lnTo>
                  <a:lnTo>
                    <a:pt x="128011" y="725711"/>
                  </a:lnTo>
                  <a:lnTo>
                    <a:pt x="136980" y="733347"/>
                  </a:lnTo>
                  <a:lnTo>
                    <a:pt x="146379" y="740257"/>
                  </a:lnTo>
                  <a:lnTo>
                    <a:pt x="156115" y="746389"/>
                  </a:lnTo>
                  <a:lnTo>
                    <a:pt x="166263" y="751828"/>
                  </a:lnTo>
                  <a:lnTo>
                    <a:pt x="177061" y="756717"/>
                  </a:lnTo>
                  <a:lnTo>
                    <a:pt x="188589" y="761182"/>
                  </a:lnTo>
                  <a:lnTo>
                    <a:pt x="200941" y="765011"/>
                  </a:lnTo>
                  <a:lnTo>
                    <a:pt x="214296" y="767679"/>
                  </a:lnTo>
                  <a:lnTo>
                    <a:pt x="228645" y="768992"/>
                  </a:lnTo>
                  <a:lnTo>
                    <a:pt x="243519" y="769058"/>
                  </a:lnTo>
                  <a:lnTo>
                    <a:pt x="258116" y="768115"/>
                  </a:lnTo>
                  <a:lnTo>
                    <a:pt x="272005" y="766402"/>
                  </a:lnTo>
                  <a:lnTo>
                    <a:pt x="285108" y="763965"/>
                  </a:lnTo>
                  <a:lnTo>
                    <a:pt x="297521" y="760659"/>
                  </a:lnTo>
                  <a:lnTo>
                    <a:pt x="309390" y="756476"/>
                  </a:lnTo>
                  <a:lnTo>
                    <a:pt x="320853" y="751532"/>
                  </a:lnTo>
                  <a:lnTo>
                    <a:pt x="332025" y="745990"/>
                  </a:lnTo>
                  <a:lnTo>
                    <a:pt x="342993" y="739997"/>
                  </a:lnTo>
                  <a:lnTo>
                    <a:pt x="353819" y="733514"/>
                  </a:lnTo>
                  <a:lnTo>
                    <a:pt x="364549" y="726332"/>
                  </a:lnTo>
                  <a:lnTo>
                    <a:pt x="375217" y="718393"/>
                  </a:lnTo>
                  <a:lnTo>
                    <a:pt x="386009" y="709942"/>
                  </a:lnTo>
                  <a:lnTo>
                    <a:pt x="397246" y="701424"/>
                  </a:lnTo>
                  <a:lnTo>
                    <a:pt x="409059" y="693094"/>
                  </a:lnTo>
                  <a:lnTo>
                    <a:pt x="421095" y="684703"/>
                  </a:lnTo>
                  <a:lnTo>
                    <a:pt x="432642" y="675625"/>
                  </a:lnTo>
                  <a:lnTo>
                    <a:pt x="443336" y="665555"/>
                  </a:lnTo>
                  <a:lnTo>
                    <a:pt x="453313" y="654674"/>
                  </a:lnTo>
                  <a:lnTo>
                    <a:pt x="463007" y="643443"/>
                  </a:lnTo>
                  <a:lnTo>
                    <a:pt x="472709" y="632174"/>
                  </a:lnTo>
                  <a:lnTo>
                    <a:pt x="482380" y="620674"/>
                  </a:lnTo>
                  <a:lnTo>
                    <a:pt x="491733" y="608363"/>
                  </a:lnTo>
                  <a:lnTo>
                    <a:pt x="500618" y="594974"/>
                  </a:lnTo>
                  <a:lnTo>
                    <a:pt x="508873" y="580710"/>
                  </a:lnTo>
                  <a:lnTo>
                    <a:pt x="516266" y="566058"/>
                  </a:lnTo>
                  <a:lnTo>
                    <a:pt x="522753" y="551351"/>
                  </a:lnTo>
                  <a:lnTo>
                    <a:pt x="528448" y="536900"/>
                  </a:lnTo>
                  <a:lnTo>
                    <a:pt x="533514" y="523050"/>
                  </a:lnTo>
                  <a:lnTo>
                    <a:pt x="538112" y="509915"/>
                  </a:lnTo>
                  <a:lnTo>
                    <a:pt x="542371" y="497111"/>
                  </a:lnTo>
                  <a:lnTo>
                    <a:pt x="546392" y="483902"/>
                  </a:lnTo>
                  <a:lnTo>
                    <a:pt x="550249" y="469899"/>
                  </a:lnTo>
                  <a:lnTo>
                    <a:pt x="553993" y="455221"/>
                  </a:lnTo>
                  <a:lnTo>
                    <a:pt x="557660" y="440287"/>
                  </a:lnTo>
                  <a:lnTo>
                    <a:pt x="561271" y="425388"/>
                  </a:lnTo>
                  <a:lnTo>
                    <a:pt x="564678" y="410636"/>
                  </a:lnTo>
                  <a:lnTo>
                    <a:pt x="567587" y="396053"/>
                  </a:lnTo>
                  <a:lnTo>
                    <a:pt x="569871" y="381613"/>
                  </a:lnTo>
                  <a:lnTo>
                    <a:pt x="571403" y="367119"/>
                  </a:lnTo>
                  <a:lnTo>
                    <a:pt x="571982" y="352236"/>
                  </a:lnTo>
                  <a:lnTo>
                    <a:pt x="571591" y="336814"/>
                  </a:lnTo>
                  <a:lnTo>
                    <a:pt x="570364" y="321031"/>
                  </a:lnTo>
                  <a:lnTo>
                    <a:pt x="568476" y="305282"/>
                  </a:lnTo>
                  <a:lnTo>
                    <a:pt x="566098" y="289799"/>
                  </a:lnTo>
                  <a:lnTo>
                    <a:pt x="563368" y="274640"/>
                  </a:lnTo>
                  <a:lnTo>
                    <a:pt x="560390" y="259774"/>
                  </a:lnTo>
                  <a:lnTo>
                    <a:pt x="557237" y="245145"/>
                  </a:lnTo>
                  <a:lnTo>
                    <a:pt x="553798" y="230694"/>
                  </a:lnTo>
                  <a:lnTo>
                    <a:pt x="549804" y="216370"/>
                  </a:lnTo>
                  <a:lnTo>
                    <a:pt x="545151" y="202137"/>
                  </a:lnTo>
                  <a:lnTo>
                    <a:pt x="539889" y="187967"/>
                  </a:lnTo>
                  <a:lnTo>
                    <a:pt x="534132" y="173840"/>
                  </a:lnTo>
                  <a:lnTo>
                    <a:pt x="528000" y="159746"/>
                  </a:lnTo>
                  <a:lnTo>
                    <a:pt x="521594" y="145841"/>
                  </a:lnTo>
                  <a:lnTo>
                    <a:pt x="514995" y="132424"/>
                  </a:lnTo>
                  <a:lnTo>
                    <a:pt x="508256" y="119626"/>
                  </a:lnTo>
                  <a:lnTo>
                    <a:pt x="501257" y="107574"/>
                  </a:lnTo>
                  <a:lnTo>
                    <a:pt x="493720" y="96473"/>
                  </a:lnTo>
                  <a:lnTo>
                    <a:pt x="485539" y="86339"/>
                  </a:lnTo>
                  <a:lnTo>
                    <a:pt x="476926" y="77041"/>
                  </a:lnTo>
                  <a:lnTo>
                    <a:pt x="468298" y="68402"/>
                  </a:lnTo>
                  <a:lnTo>
                    <a:pt x="459893" y="60252"/>
                  </a:lnTo>
                  <a:lnTo>
                    <a:pt x="451453" y="52455"/>
                  </a:lnTo>
                  <a:lnTo>
                    <a:pt x="442341" y="44905"/>
                  </a:lnTo>
                  <a:lnTo>
                    <a:pt x="432245" y="37530"/>
                  </a:lnTo>
                  <a:lnTo>
                    <a:pt x="421176" y="30441"/>
                  </a:lnTo>
                  <a:lnTo>
                    <a:pt x="409287" y="23907"/>
                  </a:lnTo>
                  <a:lnTo>
                    <a:pt x="396763" y="18036"/>
                  </a:lnTo>
                  <a:lnTo>
                    <a:pt x="383606" y="12941"/>
                  </a:lnTo>
                  <a:lnTo>
                    <a:pt x="369644" y="8818"/>
                  </a:lnTo>
                  <a:lnTo>
                    <a:pt x="354845" y="5676"/>
                  </a:lnTo>
                  <a:lnTo>
                    <a:pt x="339315" y="3378"/>
                  </a:lnTo>
                  <a:lnTo>
                    <a:pt x="323205" y="1746"/>
                  </a:lnTo>
                  <a:lnTo>
                    <a:pt x="306666" y="612"/>
                  </a:lnTo>
                  <a:lnTo>
                    <a:pt x="289984" y="0"/>
                  </a:lnTo>
                  <a:lnTo>
                    <a:pt x="273558" y="114"/>
                  </a:lnTo>
                  <a:lnTo>
                    <a:pt x="257598" y="1005"/>
                  </a:lnTo>
                  <a:lnTo>
                    <a:pt x="242530" y="2623"/>
                  </a:lnTo>
                  <a:lnTo>
                    <a:pt x="227501" y="5159"/>
                  </a:lnTo>
                  <a:lnTo>
                    <a:pt x="210073" y="9956"/>
                  </a:lnTo>
                  <a:lnTo>
                    <a:pt x="185973" y="19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019421" y="3873763"/>
            <a:ext cx="4716769" cy="673825"/>
            <a:chOff x="1019421" y="3873763"/>
            <a:chExt cx="4716769" cy="673825"/>
          </a:xfrm>
        </p:grpSpPr>
        <p:sp>
          <p:nvSpPr>
            <p:cNvPr id="80" name="Freeform 79"/>
            <p:cNvSpPr/>
            <p:nvPr/>
          </p:nvSpPr>
          <p:spPr>
            <a:xfrm>
              <a:off x="1198406" y="4031690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75"/>
                  </a:lnTo>
                  <a:lnTo>
                    <a:pt x="3727" y="82320"/>
                  </a:lnTo>
                  <a:lnTo>
                    <a:pt x="5375" y="95533"/>
                  </a:lnTo>
                  <a:lnTo>
                    <a:pt x="6782" y="110356"/>
                  </a:lnTo>
                  <a:lnTo>
                    <a:pt x="8048" y="126906"/>
                  </a:lnTo>
                  <a:lnTo>
                    <a:pt x="9504" y="145230"/>
                  </a:lnTo>
                  <a:lnTo>
                    <a:pt x="11331" y="165151"/>
                  </a:lnTo>
                  <a:lnTo>
                    <a:pt x="13389" y="186207"/>
                  </a:lnTo>
                  <a:lnTo>
                    <a:pt x="15316" y="207778"/>
                  </a:lnTo>
                  <a:lnTo>
                    <a:pt x="16910" y="229466"/>
                  </a:lnTo>
                  <a:lnTo>
                    <a:pt x="18133" y="251094"/>
                  </a:lnTo>
                  <a:lnTo>
                    <a:pt x="19028" y="272606"/>
                  </a:lnTo>
                  <a:lnTo>
                    <a:pt x="19666" y="293996"/>
                  </a:lnTo>
                  <a:lnTo>
                    <a:pt x="20110" y="314953"/>
                  </a:lnTo>
                  <a:lnTo>
                    <a:pt x="20416" y="334887"/>
                  </a:lnTo>
                  <a:lnTo>
                    <a:pt x="20625" y="353545"/>
                  </a:lnTo>
                  <a:lnTo>
                    <a:pt x="20767" y="370599"/>
                  </a:lnTo>
                  <a:lnTo>
                    <a:pt x="20878" y="387261"/>
                  </a:lnTo>
                  <a:lnTo>
                    <a:pt x="20969" y="406111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19421" y="4021162"/>
              <a:ext cx="368499" cy="84229"/>
            </a:xfrm>
            <a:custGeom>
              <a:avLst/>
              <a:gdLst/>
              <a:ahLst/>
              <a:cxnLst/>
              <a:rect l="0" t="0" r="0" b="0"/>
              <a:pathLst>
                <a:path w="368499" h="84229">
                  <a:moveTo>
                    <a:pt x="368498" y="0"/>
                  </a:moveTo>
                  <a:lnTo>
                    <a:pt x="359562" y="2867"/>
                  </a:lnTo>
                  <a:lnTo>
                    <a:pt x="349935" y="5009"/>
                  </a:lnTo>
                  <a:lnTo>
                    <a:pt x="338648" y="6616"/>
                  </a:lnTo>
                  <a:lnTo>
                    <a:pt x="325980" y="7969"/>
                  </a:lnTo>
                  <a:lnTo>
                    <a:pt x="312501" y="9466"/>
                  </a:lnTo>
                  <a:lnTo>
                    <a:pt x="298629" y="11317"/>
                  </a:lnTo>
                  <a:lnTo>
                    <a:pt x="284593" y="13557"/>
                  </a:lnTo>
                  <a:lnTo>
                    <a:pt x="270502" y="16138"/>
                  </a:lnTo>
                  <a:lnTo>
                    <a:pt x="256401" y="18987"/>
                  </a:lnTo>
                  <a:lnTo>
                    <a:pt x="242307" y="22037"/>
                  </a:lnTo>
                  <a:lnTo>
                    <a:pt x="228225" y="25229"/>
                  </a:lnTo>
                  <a:lnTo>
                    <a:pt x="214154" y="28522"/>
                  </a:lnTo>
                  <a:lnTo>
                    <a:pt x="200093" y="31885"/>
                  </a:lnTo>
                  <a:lnTo>
                    <a:pt x="186039" y="35296"/>
                  </a:lnTo>
                  <a:lnTo>
                    <a:pt x="171990" y="38735"/>
                  </a:lnTo>
                  <a:lnTo>
                    <a:pt x="157944" y="42027"/>
                  </a:lnTo>
                  <a:lnTo>
                    <a:pt x="143901" y="44858"/>
                  </a:lnTo>
                  <a:lnTo>
                    <a:pt x="129864" y="47099"/>
                  </a:lnTo>
                  <a:lnTo>
                    <a:pt x="115996" y="48942"/>
                  </a:lnTo>
                  <a:lnTo>
                    <a:pt x="102605" y="50794"/>
                  </a:lnTo>
                  <a:lnTo>
                    <a:pt x="89819" y="52895"/>
                  </a:lnTo>
                  <a:lnTo>
                    <a:pt x="77606" y="55308"/>
                  </a:lnTo>
                  <a:lnTo>
                    <a:pt x="65864" y="58007"/>
                  </a:lnTo>
                  <a:lnTo>
                    <a:pt x="54491" y="60937"/>
                  </a:lnTo>
                  <a:lnTo>
                    <a:pt x="43650" y="64080"/>
                  </a:lnTo>
                  <a:lnTo>
                    <a:pt x="32603" y="67882"/>
                  </a:lnTo>
                  <a:lnTo>
                    <a:pt x="19260" y="737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56333" y="4031690"/>
              <a:ext cx="379027" cy="369822"/>
            </a:xfrm>
            <a:custGeom>
              <a:avLst/>
              <a:gdLst/>
              <a:ahLst/>
              <a:cxnLst/>
              <a:rect l="0" t="0" r="0" b="0"/>
              <a:pathLst>
                <a:path w="379027" h="36982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7" y="81587"/>
                  </a:lnTo>
                  <a:lnTo>
                    <a:pt x="11770" y="95699"/>
                  </a:lnTo>
                  <a:lnTo>
                    <a:pt x="14877" y="110846"/>
                  </a:lnTo>
                  <a:lnTo>
                    <a:pt x="18117" y="127256"/>
                  </a:lnTo>
                  <a:lnTo>
                    <a:pt x="21614" y="144684"/>
                  </a:lnTo>
                  <a:lnTo>
                    <a:pt x="25647" y="162607"/>
                  </a:lnTo>
                  <a:lnTo>
                    <a:pt x="30316" y="180663"/>
                  </a:lnTo>
                  <a:lnTo>
                    <a:pt x="35249" y="198685"/>
                  </a:lnTo>
                  <a:lnTo>
                    <a:pt x="39721" y="216618"/>
                  </a:lnTo>
                  <a:lnTo>
                    <a:pt x="43359" y="234451"/>
                  </a:lnTo>
                  <a:lnTo>
                    <a:pt x="46292" y="252037"/>
                  </a:lnTo>
                  <a:lnTo>
                    <a:pt x="48950" y="269085"/>
                  </a:lnTo>
                  <a:lnTo>
                    <a:pt x="51623" y="285482"/>
                  </a:lnTo>
                  <a:lnTo>
                    <a:pt x="54266" y="301274"/>
                  </a:lnTo>
                  <a:lnTo>
                    <a:pt x="56596" y="316574"/>
                  </a:lnTo>
                  <a:lnTo>
                    <a:pt x="58452" y="331468"/>
                  </a:lnTo>
                  <a:lnTo>
                    <a:pt x="59463" y="344939"/>
                  </a:lnTo>
                  <a:lnTo>
                    <a:pt x="59230" y="353349"/>
                  </a:lnTo>
                  <a:lnTo>
                    <a:pt x="58484" y="354256"/>
                  </a:lnTo>
                  <a:lnTo>
                    <a:pt x="58332" y="349325"/>
                  </a:lnTo>
                  <a:lnTo>
                    <a:pt x="58889" y="340345"/>
                  </a:lnTo>
                  <a:lnTo>
                    <a:pt x="59745" y="328590"/>
                  </a:lnTo>
                  <a:lnTo>
                    <a:pt x="60603" y="314955"/>
                  </a:lnTo>
                  <a:lnTo>
                    <a:pt x="61661" y="300376"/>
                  </a:lnTo>
                  <a:lnTo>
                    <a:pt x="63507" y="285884"/>
                  </a:lnTo>
                  <a:lnTo>
                    <a:pt x="66411" y="272020"/>
                  </a:lnTo>
                  <a:lnTo>
                    <a:pt x="70176" y="258911"/>
                  </a:lnTo>
                  <a:lnTo>
                    <a:pt x="74321" y="246483"/>
                  </a:lnTo>
                  <a:lnTo>
                    <a:pt x="78531" y="234613"/>
                  </a:lnTo>
                  <a:lnTo>
                    <a:pt x="83155" y="223654"/>
                  </a:lnTo>
                  <a:lnTo>
                    <a:pt x="89076" y="214417"/>
                  </a:lnTo>
                  <a:lnTo>
                    <a:pt x="96682" y="207212"/>
                  </a:lnTo>
                  <a:lnTo>
                    <a:pt x="105570" y="202203"/>
                  </a:lnTo>
                  <a:lnTo>
                    <a:pt x="114846" y="199655"/>
                  </a:lnTo>
                  <a:lnTo>
                    <a:pt x="123932" y="199469"/>
                  </a:lnTo>
                  <a:lnTo>
                    <a:pt x="132455" y="201427"/>
                  </a:lnTo>
                  <a:lnTo>
                    <a:pt x="140092" y="205391"/>
                  </a:lnTo>
                  <a:lnTo>
                    <a:pt x="146781" y="211089"/>
                  </a:lnTo>
                  <a:lnTo>
                    <a:pt x="152796" y="218164"/>
                  </a:lnTo>
                  <a:lnTo>
                    <a:pt x="158618" y="226275"/>
                  </a:lnTo>
                  <a:lnTo>
                    <a:pt x="164539" y="235139"/>
                  </a:lnTo>
                  <a:lnTo>
                    <a:pt x="170503" y="244698"/>
                  </a:lnTo>
                  <a:lnTo>
                    <a:pt x="176208" y="255100"/>
                  </a:lnTo>
                  <a:lnTo>
                    <a:pt x="181487" y="266359"/>
                  </a:lnTo>
                  <a:lnTo>
                    <a:pt x="186167" y="278361"/>
                  </a:lnTo>
                  <a:lnTo>
                    <a:pt x="190005" y="290949"/>
                  </a:lnTo>
                  <a:lnTo>
                    <a:pt x="192967" y="303944"/>
                  </a:lnTo>
                  <a:lnTo>
                    <a:pt x="195674" y="316071"/>
                  </a:lnTo>
                  <a:lnTo>
                    <a:pt x="199132" y="323833"/>
                  </a:lnTo>
                  <a:lnTo>
                    <a:pt x="203193" y="325360"/>
                  </a:lnTo>
                  <a:lnTo>
                    <a:pt x="207117" y="322523"/>
                  </a:lnTo>
                  <a:lnTo>
                    <a:pt x="210967" y="317120"/>
                  </a:lnTo>
                  <a:lnTo>
                    <a:pt x="215153" y="310462"/>
                  </a:lnTo>
                  <a:lnTo>
                    <a:pt x="219885" y="303296"/>
                  </a:lnTo>
                  <a:lnTo>
                    <a:pt x="225174" y="295981"/>
                  </a:lnTo>
                  <a:lnTo>
                    <a:pt x="230936" y="288665"/>
                  </a:lnTo>
                  <a:lnTo>
                    <a:pt x="237065" y="281398"/>
                  </a:lnTo>
                  <a:lnTo>
                    <a:pt x="243466" y="274190"/>
                  </a:lnTo>
                  <a:lnTo>
                    <a:pt x="250061" y="267033"/>
                  </a:lnTo>
                  <a:lnTo>
                    <a:pt x="256795" y="259921"/>
                  </a:lnTo>
                  <a:lnTo>
                    <a:pt x="263791" y="253006"/>
                  </a:lnTo>
                  <a:lnTo>
                    <a:pt x="271326" y="246589"/>
                  </a:lnTo>
                  <a:lnTo>
                    <a:pt x="279505" y="240787"/>
                  </a:lnTo>
                  <a:lnTo>
                    <a:pt x="288117" y="235399"/>
                  </a:lnTo>
                  <a:lnTo>
                    <a:pt x="296744" y="230013"/>
                  </a:lnTo>
                  <a:lnTo>
                    <a:pt x="305135" y="224383"/>
                  </a:lnTo>
                  <a:lnTo>
                    <a:pt x="313056" y="218277"/>
                  </a:lnTo>
                  <a:lnTo>
                    <a:pt x="320223" y="211414"/>
                  </a:lnTo>
                  <a:lnTo>
                    <a:pt x="326545" y="203721"/>
                  </a:lnTo>
                  <a:lnTo>
                    <a:pt x="331620" y="195452"/>
                  </a:lnTo>
                  <a:lnTo>
                    <a:pt x="334673" y="187063"/>
                  </a:lnTo>
                  <a:lnTo>
                    <a:pt x="335456" y="178845"/>
                  </a:lnTo>
                  <a:lnTo>
                    <a:pt x="333862" y="171381"/>
                  </a:lnTo>
                  <a:lnTo>
                    <a:pt x="329677" y="165586"/>
                  </a:lnTo>
                  <a:lnTo>
                    <a:pt x="323051" y="161812"/>
                  </a:lnTo>
                  <a:lnTo>
                    <a:pt x="314552" y="160077"/>
                  </a:lnTo>
                  <a:lnTo>
                    <a:pt x="304955" y="160343"/>
                  </a:lnTo>
                  <a:lnTo>
                    <a:pt x="294810" y="162376"/>
                  </a:lnTo>
                  <a:lnTo>
                    <a:pt x="284580" y="165992"/>
                  </a:lnTo>
                  <a:lnTo>
                    <a:pt x="274719" y="171152"/>
                  </a:lnTo>
                  <a:lnTo>
                    <a:pt x="265433" y="177695"/>
                  </a:lnTo>
                  <a:lnTo>
                    <a:pt x="257047" y="185527"/>
                  </a:lnTo>
                  <a:lnTo>
                    <a:pt x="250085" y="194685"/>
                  </a:lnTo>
                  <a:lnTo>
                    <a:pt x="244697" y="205069"/>
                  </a:lnTo>
                  <a:lnTo>
                    <a:pt x="240722" y="216465"/>
                  </a:lnTo>
                  <a:lnTo>
                    <a:pt x="237879" y="228639"/>
                  </a:lnTo>
                  <a:lnTo>
                    <a:pt x="235892" y="241378"/>
                  </a:lnTo>
                  <a:lnTo>
                    <a:pt x="234691" y="254356"/>
                  </a:lnTo>
                  <a:lnTo>
                    <a:pt x="234400" y="267141"/>
                  </a:lnTo>
                  <a:lnTo>
                    <a:pt x="235020" y="279513"/>
                  </a:lnTo>
                  <a:lnTo>
                    <a:pt x="236587" y="291277"/>
                  </a:lnTo>
                  <a:lnTo>
                    <a:pt x="239242" y="302185"/>
                  </a:lnTo>
                  <a:lnTo>
                    <a:pt x="242957" y="312194"/>
                  </a:lnTo>
                  <a:lnTo>
                    <a:pt x="247570" y="321577"/>
                  </a:lnTo>
                  <a:lnTo>
                    <a:pt x="252884" y="330807"/>
                  </a:lnTo>
                  <a:lnTo>
                    <a:pt x="258729" y="340157"/>
                  </a:lnTo>
                  <a:lnTo>
                    <a:pt x="265450" y="349236"/>
                  </a:lnTo>
                  <a:lnTo>
                    <a:pt x="273857" y="357120"/>
                  </a:lnTo>
                  <a:lnTo>
                    <a:pt x="284250" y="363375"/>
                  </a:lnTo>
                  <a:lnTo>
                    <a:pt x="296146" y="367725"/>
                  </a:lnTo>
                  <a:lnTo>
                    <a:pt x="308587" y="369821"/>
                  </a:lnTo>
                  <a:lnTo>
                    <a:pt x="320943" y="369711"/>
                  </a:lnTo>
                  <a:lnTo>
                    <a:pt x="332713" y="367848"/>
                  </a:lnTo>
                  <a:lnTo>
                    <a:pt x="344615" y="364613"/>
                  </a:lnTo>
                  <a:lnTo>
                    <a:pt x="358803" y="358606"/>
                  </a:lnTo>
                  <a:lnTo>
                    <a:pt x="379026" y="3474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93453" y="3905348"/>
              <a:ext cx="20933" cy="452727"/>
            </a:xfrm>
            <a:custGeom>
              <a:avLst/>
              <a:gdLst/>
              <a:ahLst/>
              <a:cxnLst/>
              <a:rect l="0" t="0" r="0" b="0"/>
              <a:pathLst>
                <a:path w="20933" h="452727">
                  <a:moveTo>
                    <a:pt x="10404" y="0"/>
                  </a:moveTo>
                  <a:lnTo>
                    <a:pt x="7537" y="9002"/>
                  </a:lnTo>
                  <a:lnTo>
                    <a:pt x="5395" y="19270"/>
                  </a:lnTo>
                  <a:lnTo>
                    <a:pt x="3792" y="31858"/>
                  </a:lnTo>
                  <a:lnTo>
                    <a:pt x="2611" y="46559"/>
                  </a:lnTo>
                  <a:lnTo>
                    <a:pt x="1762" y="63003"/>
                  </a:lnTo>
                  <a:lnTo>
                    <a:pt x="1165" y="80785"/>
                  </a:lnTo>
                  <a:lnTo>
                    <a:pt x="751" y="99225"/>
                  </a:lnTo>
                  <a:lnTo>
                    <a:pt x="467" y="117423"/>
                  </a:lnTo>
                  <a:lnTo>
                    <a:pt x="273" y="134918"/>
                  </a:lnTo>
                  <a:lnTo>
                    <a:pt x="142" y="151949"/>
                  </a:lnTo>
                  <a:lnTo>
                    <a:pt x="54" y="169223"/>
                  </a:lnTo>
                  <a:lnTo>
                    <a:pt x="0" y="187139"/>
                  </a:lnTo>
                  <a:lnTo>
                    <a:pt x="133" y="205445"/>
                  </a:lnTo>
                  <a:lnTo>
                    <a:pt x="754" y="223443"/>
                  </a:lnTo>
                  <a:lnTo>
                    <a:pt x="1985" y="240743"/>
                  </a:lnTo>
                  <a:lnTo>
                    <a:pt x="3626" y="257446"/>
                  </a:lnTo>
                  <a:lnTo>
                    <a:pt x="5266" y="273955"/>
                  </a:lnTo>
                  <a:lnTo>
                    <a:pt x="6668" y="290543"/>
                  </a:lnTo>
                  <a:lnTo>
                    <a:pt x="7930" y="307309"/>
                  </a:lnTo>
                  <a:lnTo>
                    <a:pt x="9384" y="324265"/>
                  </a:lnTo>
                  <a:lnTo>
                    <a:pt x="11210" y="341379"/>
                  </a:lnTo>
                  <a:lnTo>
                    <a:pt x="13266" y="358449"/>
                  </a:lnTo>
                  <a:lnTo>
                    <a:pt x="15193" y="375138"/>
                  </a:lnTo>
                  <a:lnTo>
                    <a:pt x="16787" y="391269"/>
                  </a:lnTo>
                  <a:lnTo>
                    <a:pt x="18012" y="406253"/>
                  </a:lnTo>
                  <a:lnTo>
                    <a:pt x="19041" y="420473"/>
                  </a:lnTo>
                  <a:lnTo>
                    <a:pt x="19963" y="435176"/>
                  </a:lnTo>
                  <a:lnTo>
                    <a:pt x="20932" y="4527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66986" y="4052747"/>
              <a:ext cx="263214" cy="105286"/>
            </a:xfrm>
            <a:custGeom>
              <a:avLst/>
              <a:gdLst/>
              <a:ahLst/>
              <a:cxnLst/>
              <a:rect l="0" t="0" r="0" b="0"/>
              <a:pathLst>
                <a:path w="263214" h="105286">
                  <a:moveTo>
                    <a:pt x="263213" y="0"/>
                  </a:moveTo>
                  <a:lnTo>
                    <a:pt x="257144" y="5801"/>
                  </a:lnTo>
                  <a:lnTo>
                    <a:pt x="249659" y="10725"/>
                  </a:lnTo>
                  <a:lnTo>
                    <a:pt x="239975" y="15228"/>
                  </a:lnTo>
                  <a:lnTo>
                    <a:pt x="228488" y="19449"/>
                  </a:lnTo>
                  <a:lnTo>
                    <a:pt x="215857" y="23462"/>
                  </a:lnTo>
                  <a:lnTo>
                    <a:pt x="202578" y="27328"/>
                  </a:lnTo>
                  <a:lnTo>
                    <a:pt x="188784" y="31254"/>
                  </a:lnTo>
                  <a:lnTo>
                    <a:pt x="174328" y="35577"/>
                  </a:lnTo>
                  <a:lnTo>
                    <a:pt x="159171" y="40448"/>
                  </a:lnTo>
                  <a:lnTo>
                    <a:pt x="143556" y="45686"/>
                  </a:lnTo>
                  <a:lnTo>
                    <a:pt x="127914" y="50895"/>
                  </a:lnTo>
                  <a:lnTo>
                    <a:pt x="112504" y="55842"/>
                  </a:lnTo>
                  <a:lnTo>
                    <a:pt x="97563" y="60467"/>
                  </a:lnTo>
                  <a:lnTo>
                    <a:pt x="83375" y="64800"/>
                  </a:lnTo>
                  <a:lnTo>
                    <a:pt x="70023" y="68902"/>
                  </a:lnTo>
                  <a:lnTo>
                    <a:pt x="57583" y="72997"/>
                  </a:lnTo>
                  <a:lnTo>
                    <a:pt x="46213" y="77439"/>
                  </a:lnTo>
                  <a:lnTo>
                    <a:pt x="35904" y="82387"/>
                  </a:lnTo>
                  <a:lnTo>
                    <a:pt x="26798" y="87529"/>
                  </a:lnTo>
                  <a:lnTo>
                    <a:pt x="18379" y="92684"/>
                  </a:lnTo>
                  <a:lnTo>
                    <a:pt x="9906" y="9830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66106" y="4175412"/>
              <a:ext cx="169378" cy="146284"/>
            </a:xfrm>
            <a:custGeom>
              <a:avLst/>
              <a:gdLst/>
              <a:ahLst/>
              <a:cxnLst/>
              <a:rect l="0" t="0" r="0" b="0"/>
              <a:pathLst>
                <a:path w="169378" h="146284">
                  <a:moveTo>
                    <a:pt x="21979" y="77377"/>
                  </a:moveTo>
                  <a:lnTo>
                    <a:pt x="30780" y="74443"/>
                  </a:lnTo>
                  <a:lnTo>
                    <a:pt x="39126" y="71661"/>
                  </a:lnTo>
                  <a:lnTo>
                    <a:pt x="47825" y="68761"/>
                  </a:lnTo>
                  <a:lnTo>
                    <a:pt x="56946" y="65721"/>
                  </a:lnTo>
                  <a:lnTo>
                    <a:pt x="66441" y="62556"/>
                  </a:lnTo>
                  <a:lnTo>
                    <a:pt x="76229" y="59287"/>
                  </a:lnTo>
                  <a:lnTo>
                    <a:pt x="86070" y="55776"/>
                  </a:lnTo>
                  <a:lnTo>
                    <a:pt x="95595" y="51737"/>
                  </a:lnTo>
                  <a:lnTo>
                    <a:pt x="104615" y="47050"/>
                  </a:lnTo>
                  <a:lnTo>
                    <a:pt x="112635" y="41597"/>
                  </a:lnTo>
                  <a:lnTo>
                    <a:pt x="118811" y="35180"/>
                  </a:lnTo>
                  <a:lnTo>
                    <a:pt x="122836" y="27800"/>
                  </a:lnTo>
                  <a:lnTo>
                    <a:pt x="124401" y="20081"/>
                  </a:lnTo>
                  <a:lnTo>
                    <a:pt x="122956" y="13127"/>
                  </a:lnTo>
                  <a:lnTo>
                    <a:pt x="118505" y="7500"/>
                  </a:lnTo>
                  <a:lnTo>
                    <a:pt x="111637" y="3403"/>
                  </a:lnTo>
                  <a:lnTo>
                    <a:pt x="103217" y="946"/>
                  </a:lnTo>
                  <a:lnTo>
                    <a:pt x="93896" y="0"/>
                  </a:lnTo>
                  <a:lnTo>
                    <a:pt x="84068" y="297"/>
                  </a:lnTo>
                  <a:lnTo>
                    <a:pt x="73953" y="1542"/>
                  </a:lnTo>
                  <a:lnTo>
                    <a:pt x="63678" y="3487"/>
                  </a:lnTo>
                  <a:lnTo>
                    <a:pt x="53475" y="6093"/>
                  </a:lnTo>
                  <a:lnTo>
                    <a:pt x="43690" y="9519"/>
                  </a:lnTo>
                  <a:lnTo>
                    <a:pt x="34479" y="13796"/>
                  </a:lnTo>
                  <a:lnTo>
                    <a:pt x="25988" y="19143"/>
                  </a:lnTo>
                  <a:lnTo>
                    <a:pt x="18429" y="26021"/>
                  </a:lnTo>
                  <a:lnTo>
                    <a:pt x="11835" y="34543"/>
                  </a:lnTo>
                  <a:lnTo>
                    <a:pt x="6407" y="44521"/>
                  </a:lnTo>
                  <a:lnTo>
                    <a:pt x="2583" y="55661"/>
                  </a:lnTo>
                  <a:lnTo>
                    <a:pt x="460" y="67662"/>
                  </a:lnTo>
                  <a:lnTo>
                    <a:pt x="0" y="79956"/>
                  </a:lnTo>
                  <a:lnTo>
                    <a:pt x="1204" y="91742"/>
                  </a:lnTo>
                  <a:lnTo>
                    <a:pt x="3906" y="102621"/>
                  </a:lnTo>
                  <a:lnTo>
                    <a:pt x="7989" y="112397"/>
                  </a:lnTo>
                  <a:lnTo>
                    <a:pt x="13471" y="120899"/>
                  </a:lnTo>
                  <a:lnTo>
                    <a:pt x="20234" y="128169"/>
                  </a:lnTo>
                  <a:lnTo>
                    <a:pt x="28215" y="134240"/>
                  </a:lnTo>
                  <a:lnTo>
                    <a:pt x="37474" y="139035"/>
                  </a:lnTo>
                  <a:lnTo>
                    <a:pt x="47921" y="142631"/>
                  </a:lnTo>
                  <a:lnTo>
                    <a:pt x="59190" y="145066"/>
                  </a:lnTo>
                  <a:lnTo>
                    <a:pt x="70746" y="146261"/>
                  </a:lnTo>
                  <a:lnTo>
                    <a:pt x="82257" y="146283"/>
                  </a:lnTo>
                  <a:lnTo>
                    <a:pt x="93595" y="145163"/>
                  </a:lnTo>
                  <a:lnTo>
                    <a:pt x="104742" y="142816"/>
                  </a:lnTo>
                  <a:lnTo>
                    <a:pt x="115711" y="139321"/>
                  </a:lnTo>
                  <a:lnTo>
                    <a:pt x="126280" y="135177"/>
                  </a:lnTo>
                  <a:lnTo>
                    <a:pt x="137114" y="130809"/>
                  </a:lnTo>
                  <a:lnTo>
                    <a:pt x="150284" y="125836"/>
                  </a:lnTo>
                  <a:lnTo>
                    <a:pt x="169377" y="1194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62767" y="4115918"/>
              <a:ext cx="114792" cy="168457"/>
            </a:xfrm>
            <a:custGeom>
              <a:avLst/>
              <a:gdLst/>
              <a:ahLst/>
              <a:cxnLst/>
              <a:rect l="0" t="0" r="0" b="0"/>
              <a:pathLst>
                <a:path w="114792" h="168457">
                  <a:moveTo>
                    <a:pt x="99059" y="0"/>
                  </a:moveTo>
                  <a:lnTo>
                    <a:pt x="87458" y="134"/>
                  </a:lnTo>
                  <a:lnTo>
                    <a:pt x="77609" y="1415"/>
                  </a:lnTo>
                  <a:lnTo>
                    <a:pt x="68599" y="4008"/>
                  </a:lnTo>
                  <a:lnTo>
                    <a:pt x="59985" y="7728"/>
                  </a:lnTo>
                  <a:lnTo>
                    <a:pt x="51309" y="12361"/>
                  </a:lnTo>
                  <a:lnTo>
                    <a:pt x="42337" y="17694"/>
                  </a:lnTo>
                  <a:lnTo>
                    <a:pt x="33180" y="23540"/>
                  </a:lnTo>
                  <a:lnTo>
                    <a:pt x="24181" y="29755"/>
                  </a:lnTo>
                  <a:lnTo>
                    <a:pt x="15552" y="36226"/>
                  </a:lnTo>
                  <a:lnTo>
                    <a:pt x="7979" y="42873"/>
                  </a:lnTo>
                  <a:lnTo>
                    <a:pt x="2643" y="49642"/>
                  </a:lnTo>
                  <a:lnTo>
                    <a:pt x="0" y="56488"/>
                  </a:lnTo>
                  <a:lnTo>
                    <a:pt x="177" y="63222"/>
                  </a:lnTo>
                  <a:lnTo>
                    <a:pt x="3331" y="69517"/>
                  </a:lnTo>
                  <a:lnTo>
                    <a:pt x="9235" y="75232"/>
                  </a:lnTo>
                  <a:lnTo>
                    <a:pt x="17570" y="80392"/>
                  </a:lnTo>
                  <a:lnTo>
                    <a:pt x="28113" y="85092"/>
                  </a:lnTo>
                  <a:lnTo>
                    <a:pt x="40526" y="89440"/>
                  </a:lnTo>
                  <a:lnTo>
                    <a:pt x="54246" y="93530"/>
                  </a:lnTo>
                  <a:lnTo>
                    <a:pt x="68591" y="97438"/>
                  </a:lnTo>
                  <a:lnTo>
                    <a:pt x="83097" y="101223"/>
                  </a:lnTo>
                  <a:lnTo>
                    <a:pt x="96577" y="105112"/>
                  </a:lnTo>
                  <a:lnTo>
                    <a:pt x="107017" y="110238"/>
                  </a:lnTo>
                  <a:lnTo>
                    <a:pt x="113157" y="116825"/>
                  </a:lnTo>
                  <a:lnTo>
                    <a:pt x="114791" y="123182"/>
                  </a:lnTo>
                  <a:lnTo>
                    <a:pt x="112761" y="128815"/>
                  </a:lnTo>
                  <a:lnTo>
                    <a:pt x="108058" y="133804"/>
                  </a:lnTo>
                  <a:lnTo>
                    <a:pt x="101485" y="138322"/>
                  </a:lnTo>
                  <a:lnTo>
                    <a:pt x="93626" y="142511"/>
                  </a:lnTo>
                  <a:lnTo>
                    <a:pt x="84893" y="146477"/>
                  </a:lnTo>
                  <a:lnTo>
                    <a:pt x="75569" y="150292"/>
                  </a:lnTo>
                  <a:lnTo>
                    <a:pt x="65857" y="154002"/>
                  </a:lnTo>
                  <a:lnTo>
                    <a:pt x="56149" y="157488"/>
                  </a:lnTo>
                  <a:lnTo>
                    <a:pt x="45994" y="160820"/>
                  </a:lnTo>
                  <a:lnTo>
                    <a:pt x="33383" y="164290"/>
                  </a:lnTo>
                  <a:lnTo>
                    <a:pt x="14831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00625" y="3936934"/>
              <a:ext cx="19129" cy="336913"/>
            </a:xfrm>
            <a:custGeom>
              <a:avLst/>
              <a:gdLst/>
              <a:ahLst/>
              <a:cxnLst/>
              <a:rect l="0" t="0" r="0" b="0"/>
              <a:pathLst>
                <a:path w="19129" h="336913">
                  <a:moveTo>
                    <a:pt x="19128" y="0"/>
                  </a:moveTo>
                  <a:lnTo>
                    <a:pt x="13394" y="11802"/>
                  </a:lnTo>
                  <a:lnTo>
                    <a:pt x="9110" y="23571"/>
                  </a:lnTo>
                  <a:lnTo>
                    <a:pt x="5904" y="36466"/>
                  </a:lnTo>
                  <a:lnTo>
                    <a:pt x="3543" y="50487"/>
                  </a:lnTo>
                  <a:lnTo>
                    <a:pt x="1846" y="65464"/>
                  </a:lnTo>
                  <a:lnTo>
                    <a:pt x="655" y="81191"/>
                  </a:lnTo>
                  <a:lnTo>
                    <a:pt x="0" y="97639"/>
                  </a:lnTo>
                  <a:lnTo>
                    <a:pt x="80" y="114960"/>
                  </a:lnTo>
                  <a:lnTo>
                    <a:pt x="941" y="133159"/>
                  </a:lnTo>
                  <a:lnTo>
                    <a:pt x="2333" y="151954"/>
                  </a:lnTo>
                  <a:lnTo>
                    <a:pt x="3804" y="170877"/>
                  </a:lnTo>
                  <a:lnTo>
                    <a:pt x="5089" y="189640"/>
                  </a:lnTo>
                  <a:lnTo>
                    <a:pt x="6102" y="207984"/>
                  </a:lnTo>
                  <a:lnTo>
                    <a:pt x="6857" y="225609"/>
                  </a:lnTo>
                  <a:lnTo>
                    <a:pt x="7404" y="242421"/>
                  </a:lnTo>
                  <a:lnTo>
                    <a:pt x="7958" y="258338"/>
                  </a:lnTo>
                  <a:lnTo>
                    <a:pt x="8870" y="273196"/>
                  </a:lnTo>
                  <a:lnTo>
                    <a:pt x="10299" y="286995"/>
                  </a:lnTo>
                  <a:lnTo>
                    <a:pt x="12083" y="299440"/>
                  </a:lnTo>
                  <a:lnTo>
                    <a:pt x="14006" y="311077"/>
                  </a:lnTo>
                  <a:lnTo>
                    <a:pt x="16240" y="322928"/>
                  </a:lnTo>
                  <a:lnTo>
                    <a:pt x="19128" y="3369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61826" y="4052747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48610" y="2934"/>
                  </a:lnTo>
                  <a:lnTo>
                    <a:pt x="235339" y="5716"/>
                  </a:lnTo>
                  <a:lnTo>
                    <a:pt x="222138" y="8612"/>
                  </a:lnTo>
                  <a:lnTo>
                    <a:pt x="208796" y="11479"/>
                  </a:lnTo>
                  <a:lnTo>
                    <a:pt x="195287" y="13995"/>
                  </a:lnTo>
                  <a:lnTo>
                    <a:pt x="181634" y="16015"/>
                  </a:lnTo>
                  <a:lnTo>
                    <a:pt x="167868" y="17873"/>
                  </a:lnTo>
                  <a:lnTo>
                    <a:pt x="154018" y="20265"/>
                  </a:lnTo>
                  <a:lnTo>
                    <a:pt x="140110" y="23540"/>
                  </a:lnTo>
                  <a:lnTo>
                    <a:pt x="126160" y="27555"/>
                  </a:lnTo>
                  <a:lnTo>
                    <a:pt x="112182" y="31867"/>
                  </a:lnTo>
                  <a:lnTo>
                    <a:pt x="98188" y="36176"/>
                  </a:lnTo>
                  <a:lnTo>
                    <a:pt x="84350" y="40357"/>
                  </a:lnTo>
                  <a:lnTo>
                    <a:pt x="70978" y="44384"/>
                  </a:lnTo>
                  <a:lnTo>
                    <a:pt x="58215" y="48268"/>
                  </a:lnTo>
                  <a:lnTo>
                    <a:pt x="46287" y="51888"/>
                  </a:lnTo>
                  <a:lnTo>
                    <a:pt x="34319" y="55330"/>
                  </a:lnTo>
                  <a:lnTo>
                    <a:pt x="20143" y="589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56665" y="408433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4" y="79093"/>
                  </a:lnTo>
                  <a:lnTo>
                    <a:pt x="206" y="93104"/>
                  </a:lnTo>
                  <a:lnTo>
                    <a:pt x="1107" y="107287"/>
                  </a:lnTo>
                  <a:lnTo>
                    <a:pt x="3906" y="12400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46136" y="39790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09308" y="4010633"/>
              <a:ext cx="146166" cy="221100"/>
            </a:xfrm>
            <a:custGeom>
              <a:avLst/>
              <a:gdLst/>
              <a:ahLst/>
              <a:cxnLst/>
              <a:rect l="0" t="0" r="0" b="0"/>
              <a:pathLst>
                <a:path w="146166" h="221100">
                  <a:moveTo>
                    <a:pt x="126342" y="0"/>
                  </a:moveTo>
                  <a:lnTo>
                    <a:pt x="114673" y="134"/>
                  </a:lnTo>
                  <a:lnTo>
                    <a:pt x="104185" y="1415"/>
                  </a:lnTo>
                  <a:lnTo>
                    <a:pt x="93887" y="4008"/>
                  </a:lnTo>
                  <a:lnTo>
                    <a:pt x="83759" y="7727"/>
                  </a:lnTo>
                  <a:lnTo>
                    <a:pt x="74064" y="12360"/>
                  </a:lnTo>
                  <a:lnTo>
                    <a:pt x="64927" y="17693"/>
                  </a:lnTo>
                  <a:lnTo>
                    <a:pt x="56325" y="23541"/>
                  </a:lnTo>
                  <a:lnTo>
                    <a:pt x="48163" y="29755"/>
                  </a:lnTo>
                  <a:lnTo>
                    <a:pt x="40358" y="36226"/>
                  </a:lnTo>
                  <a:lnTo>
                    <a:pt x="33472" y="42873"/>
                  </a:lnTo>
                  <a:lnTo>
                    <a:pt x="28664" y="49642"/>
                  </a:lnTo>
                  <a:lnTo>
                    <a:pt x="26407" y="56484"/>
                  </a:lnTo>
                  <a:lnTo>
                    <a:pt x="26860" y="63044"/>
                  </a:lnTo>
                  <a:lnTo>
                    <a:pt x="30205" y="68691"/>
                  </a:lnTo>
                  <a:lnTo>
                    <a:pt x="36233" y="73157"/>
                  </a:lnTo>
                  <a:lnTo>
                    <a:pt x="44312" y="76664"/>
                  </a:lnTo>
                  <a:lnTo>
                    <a:pt x="53620" y="79716"/>
                  </a:lnTo>
                  <a:lnTo>
                    <a:pt x="63567" y="82666"/>
                  </a:lnTo>
                  <a:lnTo>
                    <a:pt x="73664" y="85837"/>
                  </a:lnTo>
                  <a:lnTo>
                    <a:pt x="83435" y="89584"/>
                  </a:lnTo>
                  <a:lnTo>
                    <a:pt x="92668" y="94045"/>
                  </a:lnTo>
                  <a:lnTo>
                    <a:pt x="101359" y="99331"/>
                  </a:lnTo>
                  <a:lnTo>
                    <a:pt x="109590" y="105629"/>
                  </a:lnTo>
                  <a:lnTo>
                    <a:pt x="117462" y="112940"/>
                  </a:lnTo>
                  <a:lnTo>
                    <a:pt x="124903" y="121119"/>
                  </a:lnTo>
                  <a:lnTo>
                    <a:pt x="131683" y="129979"/>
                  </a:lnTo>
                  <a:lnTo>
                    <a:pt x="137713" y="139340"/>
                  </a:lnTo>
                  <a:lnTo>
                    <a:pt x="142577" y="148895"/>
                  </a:lnTo>
                  <a:lnTo>
                    <a:pt x="145481" y="158229"/>
                  </a:lnTo>
                  <a:lnTo>
                    <a:pt x="146165" y="167135"/>
                  </a:lnTo>
                  <a:lnTo>
                    <a:pt x="144674" y="175588"/>
                  </a:lnTo>
                  <a:lnTo>
                    <a:pt x="141089" y="183653"/>
                  </a:lnTo>
                  <a:lnTo>
                    <a:pt x="135674" y="191403"/>
                  </a:lnTo>
                  <a:lnTo>
                    <a:pt x="128633" y="198592"/>
                  </a:lnTo>
                  <a:lnTo>
                    <a:pt x="120021" y="204669"/>
                  </a:lnTo>
                  <a:lnTo>
                    <a:pt x="110011" y="209424"/>
                  </a:lnTo>
                  <a:lnTo>
                    <a:pt x="98869" y="212955"/>
                  </a:lnTo>
                  <a:lnTo>
                    <a:pt x="86866" y="215491"/>
                  </a:lnTo>
                  <a:lnTo>
                    <a:pt x="74247" y="217273"/>
                  </a:lnTo>
                  <a:lnTo>
                    <a:pt x="61415" y="218507"/>
                  </a:lnTo>
                  <a:lnTo>
                    <a:pt x="47475" y="219486"/>
                  </a:lnTo>
                  <a:lnTo>
                    <a:pt x="28970" y="22030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30447" y="4010633"/>
              <a:ext cx="168457" cy="286828"/>
            </a:xfrm>
            <a:custGeom>
              <a:avLst/>
              <a:gdLst/>
              <a:ahLst/>
              <a:cxnLst/>
              <a:rect l="0" t="0" r="0" b="0"/>
              <a:pathLst>
                <a:path w="168457" h="286828">
                  <a:moveTo>
                    <a:pt x="0" y="21057"/>
                  </a:moveTo>
                  <a:lnTo>
                    <a:pt x="68" y="32726"/>
                  </a:lnTo>
                  <a:lnTo>
                    <a:pt x="708" y="43214"/>
                  </a:lnTo>
                  <a:lnTo>
                    <a:pt x="2009" y="53520"/>
                  </a:lnTo>
                  <a:lnTo>
                    <a:pt x="4041" y="63994"/>
                  </a:lnTo>
                  <a:lnTo>
                    <a:pt x="7006" y="74986"/>
                  </a:lnTo>
                  <a:lnTo>
                    <a:pt x="10922" y="86629"/>
                  </a:lnTo>
                  <a:lnTo>
                    <a:pt x="15498" y="98883"/>
                  </a:lnTo>
                  <a:lnTo>
                    <a:pt x="20253" y="111637"/>
                  </a:lnTo>
                  <a:lnTo>
                    <a:pt x="24891" y="124773"/>
                  </a:lnTo>
                  <a:lnTo>
                    <a:pt x="29308" y="138187"/>
                  </a:lnTo>
                  <a:lnTo>
                    <a:pt x="33500" y="151798"/>
                  </a:lnTo>
                  <a:lnTo>
                    <a:pt x="37503" y="165540"/>
                  </a:lnTo>
                  <a:lnTo>
                    <a:pt x="41361" y="179209"/>
                  </a:lnTo>
                  <a:lnTo>
                    <a:pt x="45112" y="192466"/>
                  </a:lnTo>
                  <a:lnTo>
                    <a:pt x="48788" y="205161"/>
                  </a:lnTo>
                  <a:lnTo>
                    <a:pt x="52410" y="217315"/>
                  </a:lnTo>
                  <a:lnTo>
                    <a:pt x="55996" y="229016"/>
                  </a:lnTo>
                  <a:lnTo>
                    <a:pt x="59558" y="240371"/>
                  </a:lnTo>
                  <a:lnTo>
                    <a:pt x="63102" y="251474"/>
                  </a:lnTo>
                  <a:lnTo>
                    <a:pt x="66634" y="262395"/>
                  </a:lnTo>
                  <a:lnTo>
                    <a:pt x="70173" y="273147"/>
                  </a:lnTo>
                  <a:lnTo>
                    <a:pt x="74188" y="282197"/>
                  </a:lnTo>
                  <a:lnTo>
                    <a:pt x="78795" y="286827"/>
                  </a:lnTo>
                  <a:lnTo>
                    <a:pt x="83174" y="286422"/>
                  </a:lnTo>
                  <a:lnTo>
                    <a:pt x="87193" y="281893"/>
                  </a:lnTo>
                  <a:lnTo>
                    <a:pt x="90969" y="274361"/>
                  </a:lnTo>
                  <a:lnTo>
                    <a:pt x="94443" y="264732"/>
                  </a:lnTo>
                  <a:lnTo>
                    <a:pt x="97373" y="253666"/>
                  </a:lnTo>
                  <a:lnTo>
                    <a:pt x="99668" y="241626"/>
                  </a:lnTo>
                  <a:lnTo>
                    <a:pt x="101542" y="228927"/>
                  </a:lnTo>
                  <a:lnTo>
                    <a:pt x="103411" y="215785"/>
                  </a:lnTo>
                  <a:lnTo>
                    <a:pt x="105522" y="202347"/>
                  </a:lnTo>
                  <a:lnTo>
                    <a:pt x="107940" y="188709"/>
                  </a:lnTo>
                  <a:lnTo>
                    <a:pt x="110643" y="174939"/>
                  </a:lnTo>
                  <a:lnTo>
                    <a:pt x="113580" y="161079"/>
                  </a:lnTo>
                  <a:lnTo>
                    <a:pt x="116858" y="147160"/>
                  </a:lnTo>
                  <a:lnTo>
                    <a:pt x="120736" y="133202"/>
                  </a:lnTo>
                  <a:lnTo>
                    <a:pt x="125303" y="119217"/>
                  </a:lnTo>
                  <a:lnTo>
                    <a:pt x="130336" y="105214"/>
                  </a:lnTo>
                  <a:lnTo>
                    <a:pt x="135406" y="91200"/>
                  </a:lnTo>
                  <a:lnTo>
                    <a:pt x="140259" y="77187"/>
                  </a:lnTo>
                  <a:lnTo>
                    <a:pt x="144865" y="63398"/>
                  </a:lnTo>
                  <a:lnTo>
                    <a:pt x="149889" y="48704"/>
                  </a:lnTo>
                  <a:lnTo>
                    <a:pt x="156885" y="2957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23750" y="4020963"/>
              <a:ext cx="123312" cy="222200"/>
            </a:xfrm>
            <a:custGeom>
              <a:avLst/>
              <a:gdLst/>
              <a:ahLst/>
              <a:cxnLst/>
              <a:rect l="0" t="0" r="0" b="0"/>
              <a:pathLst>
                <a:path w="123312" h="222200">
                  <a:moveTo>
                    <a:pt x="27796" y="105484"/>
                  </a:moveTo>
                  <a:lnTo>
                    <a:pt x="39464" y="102550"/>
                  </a:lnTo>
                  <a:lnTo>
                    <a:pt x="49952" y="99768"/>
                  </a:lnTo>
                  <a:lnTo>
                    <a:pt x="60249" y="96863"/>
                  </a:lnTo>
                  <a:lnTo>
                    <a:pt x="70378" y="93650"/>
                  </a:lnTo>
                  <a:lnTo>
                    <a:pt x="80074" y="89837"/>
                  </a:lnTo>
                  <a:lnTo>
                    <a:pt x="89205" y="85315"/>
                  </a:lnTo>
                  <a:lnTo>
                    <a:pt x="97635" y="79978"/>
                  </a:lnTo>
                  <a:lnTo>
                    <a:pt x="105149" y="73642"/>
                  </a:lnTo>
                  <a:lnTo>
                    <a:pt x="111710" y="66304"/>
                  </a:lnTo>
                  <a:lnTo>
                    <a:pt x="117115" y="58106"/>
                  </a:lnTo>
                  <a:lnTo>
                    <a:pt x="120924" y="49232"/>
                  </a:lnTo>
                  <a:lnTo>
                    <a:pt x="123031" y="39867"/>
                  </a:lnTo>
                  <a:lnTo>
                    <a:pt x="123311" y="30478"/>
                  </a:lnTo>
                  <a:lnTo>
                    <a:pt x="121454" y="21788"/>
                  </a:lnTo>
                  <a:lnTo>
                    <a:pt x="117500" y="14142"/>
                  </a:lnTo>
                  <a:lnTo>
                    <a:pt x="111761" y="7858"/>
                  </a:lnTo>
                  <a:lnTo>
                    <a:pt x="104630" y="3386"/>
                  </a:lnTo>
                  <a:lnTo>
                    <a:pt x="96472" y="793"/>
                  </a:lnTo>
                  <a:lnTo>
                    <a:pt x="87743" y="0"/>
                  </a:lnTo>
                  <a:lnTo>
                    <a:pt x="78973" y="972"/>
                  </a:lnTo>
                  <a:lnTo>
                    <a:pt x="70450" y="3514"/>
                  </a:lnTo>
                  <a:lnTo>
                    <a:pt x="62254" y="7490"/>
                  </a:lnTo>
                  <a:lnTo>
                    <a:pt x="54363" y="12898"/>
                  </a:lnTo>
                  <a:lnTo>
                    <a:pt x="46724" y="19607"/>
                  </a:lnTo>
                  <a:lnTo>
                    <a:pt x="39440" y="27382"/>
                  </a:lnTo>
                  <a:lnTo>
                    <a:pt x="32767" y="35970"/>
                  </a:lnTo>
                  <a:lnTo>
                    <a:pt x="26794" y="45153"/>
                  </a:lnTo>
                  <a:lnTo>
                    <a:pt x="21460" y="54759"/>
                  </a:lnTo>
                  <a:lnTo>
                    <a:pt x="16642" y="64661"/>
                  </a:lnTo>
                  <a:lnTo>
                    <a:pt x="12220" y="74774"/>
                  </a:lnTo>
                  <a:lnTo>
                    <a:pt x="8250" y="85363"/>
                  </a:lnTo>
                  <a:lnTo>
                    <a:pt x="4955" y="96996"/>
                  </a:lnTo>
                  <a:lnTo>
                    <a:pt x="2408" y="109892"/>
                  </a:lnTo>
                  <a:lnTo>
                    <a:pt x="698" y="123640"/>
                  </a:lnTo>
                  <a:lnTo>
                    <a:pt x="0" y="137407"/>
                  </a:lnTo>
                  <a:lnTo>
                    <a:pt x="314" y="150698"/>
                  </a:lnTo>
                  <a:lnTo>
                    <a:pt x="1661" y="163214"/>
                  </a:lnTo>
                  <a:lnTo>
                    <a:pt x="4160" y="174693"/>
                  </a:lnTo>
                  <a:lnTo>
                    <a:pt x="7776" y="185108"/>
                  </a:lnTo>
                  <a:lnTo>
                    <a:pt x="12661" y="194440"/>
                  </a:lnTo>
                  <a:lnTo>
                    <a:pt x="19222" y="202578"/>
                  </a:lnTo>
                  <a:lnTo>
                    <a:pt x="27521" y="209567"/>
                  </a:lnTo>
                  <a:lnTo>
                    <a:pt x="37179" y="215264"/>
                  </a:lnTo>
                  <a:lnTo>
                    <a:pt x="47571" y="219268"/>
                  </a:lnTo>
                  <a:lnTo>
                    <a:pt x="58252" y="221517"/>
                  </a:lnTo>
                  <a:lnTo>
                    <a:pt x="68742" y="222199"/>
                  </a:lnTo>
                  <a:lnTo>
                    <a:pt x="79572" y="221546"/>
                  </a:lnTo>
                  <a:lnTo>
                    <a:pt x="92803" y="218384"/>
                  </a:lnTo>
                  <a:lnTo>
                    <a:pt x="112024" y="2107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20002" y="4073804"/>
              <a:ext cx="94757" cy="143833"/>
            </a:xfrm>
            <a:custGeom>
              <a:avLst/>
              <a:gdLst/>
              <a:ahLst/>
              <a:cxnLst/>
              <a:rect l="0" t="0" r="0" b="0"/>
              <a:pathLst>
                <a:path w="94757" h="143833">
                  <a:moveTo>
                    <a:pt x="0" y="52643"/>
                  </a:moveTo>
                  <a:lnTo>
                    <a:pt x="67" y="67245"/>
                  </a:lnTo>
                  <a:lnTo>
                    <a:pt x="707" y="80516"/>
                  </a:lnTo>
                  <a:lnTo>
                    <a:pt x="2004" y="93712"/>
                  </a:lnTo>
                  <a:lnTo>
                    <a:pt x="3863" y="106881"/>
                  </a:lnTo>
                  <a:lnTo>
                    <a:pt x="6179" y="119741"/>
                  </a:lnTo>
                  <a:lnTo>
                    <a:pt x="8825" y="132067"/>
                  </a:lnTo>
                  <a:lnTo>
                    <a:pt x="10970" y="141219"/>
                  </a:lnTo>
                  <a:lnTo>
                    <a:pt x="11812" y="143832"/>
                  </a:lnTo>
                  <a:lnTo>
                    <a:pt x="11900" y="140817"/>
                  </a:lnTo>
                  <a:lnTo>
                    <a:pt x="11702" y="133932"/>
                  </a:lnTo>
                  <a:lnTo>
                    <a:pt x="11440" y="124531"/>
                  </a:lnTo>
                  <a:lnTo>
                    <a:pt x="11204" y="113512"/>
                  </a:lnTo>
                  <a:lnTo>
                    <a:pt x="11184" y="101448"/>
                  </a:lnTo>
                  <a:lnTo>
                    <a:pt x="11688" y="88708"/>
                  </a:lnTo>
                  <a:lnTo>
                    <a:pt x="12843" y="75535"/>
                  </a:lnTo>
                  <a:lnTo>
                    <a:pt x="14768" y="62408"/>
                  </a:lnTo>
                  <a:lnTo>
                    <a:pt x="17662" y="50042"/>
                  </a:lnTo>
                  <a:lnTo>
                    <a:pt x="21545" y="38768"/>
                  </a:lnTo>
                  <a:lnTo>
                    <a:pt x="26611" y="28892"/>
                  </a:lnTo>
                  <a:lnTo>
                    <a:pt x="33293" y="20854"/>
                  </a:lnTo>
                  <a:lnTo>
                    <a:pt x="41665" y="14707"/>
                  </a:lnTo>
                  <a:lnTo>
                    <a:pt x="51102" y="10196"/>
                  </a:lnTo>
                  <a:lnTo>
                    <a:pt x="61484" y="6498"/>
                  </a:lnTo>
                  <a:lnTo>
                    <a:pt x="74844" y="32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88458" y="4158032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5846" y="8722"/>
                  </a:lnTo>
                  <a:lnTo>
                    <a:pt x="11636" y="16979"/>
                  </a:lnTo>
                  <a:lnTo>
                    <a:pt x="19243" y="26952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25287" y="4115918"/>
              <a:ext cx="178985" cy="431670"/>
            </a:xfrm>
            <a:custGeom>
              <a:avLst/>
              <a:gdLst/>
              <a:ahLst/>
              <a:cxnLst/>
              <a:rect l="0" t="0" r="0" b="0"/>
              <a:pathLst>
                <a:path w="178985" h="431670">
                  <a:moveTo>
                    <a:pt x="178984" y="0"/>
                  </a:moveTo>
                  <a:lnTo>
                    <a:pt x="173116" y="11602"/>
                  </a:lnTo>
                  <a:lnTo>
                    <a:pt x="167552" y="21450"/>
                  </a:lnTo>
                  <a:lnTo>
                    <a:pt x="161753" y="30464"/>
                  </a:lnTo>
                  <a:lnTo>
                    <a:pt x="155673" y="39252"/>
                  </a:lnTo>
                  <a:lnTo>
                    <a:pt x="149342" y="48575"/>
                  </a:lnTo>
                  <a:lnTo>
                    <a:pt x="142819" y="58801"/>
                  </a:lnTo>
                  <a:lnTo>
                    <a:pt x="136316" y="69783"/>
                  </a:lnTo>
                  <a:lnTo>
                    <a:pt x="130181" y="81078"/>
                  </a:lnTo>
                  <a:lnTo>
                    <a:pt x="124577" y="92382"/>
                  </a:lnTo>
                  <a:lnTo>
                    <a:pt x="119493" y="103564"/>
                  </a:lnTo>
                  <a:lnTo>
                    <a:pt x="114845" y="114598"/>
                  </a:lnTo>
                  <a:lnTo>
                    <a:pt x="110527" y="125503"/>
                  </a:lnTo>
                  <a:lnTo>
                    <a:pt x="106287" y="136469"/>
                  </a:lnTo>
                  <a:lnTo>
                    <a:pt x="101747" y="147831"/>
                  </a:lnTo>
                  <a:lnTo>
                    <a:pt x="96727" y="159736"/>
                  </a:lnTo>
                  <a:lnTo>
                    <a:pt x="91389" y="172003"/>
                  </a:lnTo>
                  <a:lnTo>
                    <a:pt x="86113" y="184239"/>
                  </a:lnTo>
                  <a:lnTo>
                    <a:pt x="81120" y="196211"/>
                  </a:lnTo>
                  <a:lnTo>
                    <a:pt x="76464" y="207858"/>
                  </a:lnTo>
                  <a:lnTo>
                    <a:pt x="72111" y="219213"/>
                  </a:lnTo>
                  <a:lnTo>
                    <a:pt x="67995" y="230336"/>
                  </a:lnTo>
                  <a:lnTo>
                    <a:pt x="63892" y="241450"/>
                  </a:lnTo>
                  <a:lnTo>
                    <a:pt x="59444" y="252911"/>
                  </a:lnTo>
                  <a:lnTo>
                    <a:pt x="54487" y="264883"/>
                  </a:lnTo>
                  <a:lnTo>
                    <a:pt x="49191" y="277197"/>
                  </a:lnTo>
                  <a:lnTo>
                    <a:pt x="43942" y="289463"/>
                  </a:lnTo>
                  <a:lnTo>
                    <a:pt x="38969" y="301459"/>
                  </a:lnTo>
                  <a:lnTo>
                    <a:pt x="34326" y="313293"/>
                  </a:lnTo>
                  <a:lnTo>
                    <a:pt x="29981" y="325305"/>
                  </a:lnTo>
                  <a:lnTo>
                    <a:pt x="25875" y="337683"/>
                  </a:lnTo>
                  <a:lnTo>
                    <a:pt x="21948" y="350455"/>
                  </a:lnTo>
                  <a:lnTo>
                    <a:pt x="18151" y="363567"/>
                  </a:lnTo>
                  <a:lnTo>
                    <a:pt x="14449" y="376930"/>
                  </a:lnTo>
                  <a:lnTo>
                    <a:pt x="10967" y="389867"/>
                  </a:lnTo>
                  <a:lnTo>
                    <a:pt x="7637" y="402401"/>
                  </a:lnTo>
                  <a:lnTo>
                    <a:pt x="4167" y="41563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31290" y="4115918"/>
              <a:ext cx="15137" cy="94758"/>
            </a:xfrm>
            <a:custGeom>
              <a:avLst/>
              <a:gdLst/>
              <a:ahLst/>
              <a:cxnLst/>
              <a:rect l="0" t="0" r="0" b="0"/>
              <a:pathLst>
                <a:path w="15137" h="94758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7"/>
                  </a:lnTo>
                  <a:lnTo>
                    <a:pt x="2147" y="44463"/>
                  </a:lnTo>
                  <a:lnTo>
                    <a:pt x="4211" y="54242"/>
                  </a:lnTo>
                  <a:lnTo>
                    <a:pt x="6558" y="63773"/>
                  </a:lnTo>
                  <a:lnTo>
                    <a:pt x="8986" y="73036"/>
                  </a:lnTo>
                  <a:lnTo>
                    <a:pt x="11706" y="82844"/>
                  </a:lnTo>
                  <a:lnTo>
                    <a:pt x="15136" y="947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335898" y="40106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16282" y="4098985"/>
              <a:ext cx="203886" cy="122219"/>
            </a:xfrm>
            <a:custGeom>
              <a:avLst/>
              <a:gdLst/>
              <a:ahLst/>
              <a:cxnLst/>
              <a:rect l="0" t="0" r="0" b="0"/>
              <a:pathLst>
                <a:path w="203886" h="122219">
                  <a:moveTo>
                    <a:pt x="3844" y="37990"/>
                  </a:moveTo>
                  <a:lnTo>
                    <a:pt x="3911" y="52525"/>
                  </a:lnTo>
                  <a:lnTo>
                    <a:pt x="4552" y="65156"/>
                  </a:lnTo>
                  <a:lnTo>
                    <a:pt x="5829" y="76991"/>
                  </a:lnTo>
                  <a:lnTo>
                    <a:pt x="6971" y="85905"/>
                  </a:lnTo>
                  <a:lnTo>
                    <a:pt x="6974" y="88896"/>
                  </a:lnTo>
                  <a:lnTo>
                    <a:pt x="5896" y="86906"/>
                  </a:lnTo>
                  <a:lnTo>
                    <a:pt x="4041" y="81649"/>
                  </a:lnTo>
                  <a:lnTo>
                    <a:pt x="1980" y="74383"/>
                  </a:lnTo>
                  <a:lnTo>
                    <a:pt x="506" y="65897"/>
                  </a:lnTo>
                  <a:lnTo>
                    <a:pt x="0" y="56667"/>
                  </a:lnTo>
                  <a:lnTo>
                    <a:pt x="643" y="47139"/>
                  </a:lnTo>
                  <a:lnTo>
                    <a:pt x="2595" y="37794"/>
                  </a:lnTo>
                  <a:lnTo>
                    <a:pt x="5801" y="28886"/>
                  </a:lnTo>
                  <a:lnTo>
                    <a:pt x="10224" y="21103"/>
                  </a:lnTo>
                  <a:lnTo>
                    <a:pt x="15933" y="15614"/>
                  </a:lnTo>
                  <a:lnTo>
                    <a:pt x="22840" y="12858"/>
                  </a:lnTo>
                  <a:lnTo>
                    <a:pt x="30577" y="12788"/>
                  </a:lnTo>
                  <a:lnTo>
                    <a:pt x="38608" y="15243"/>
                  </a:lnTo>
                  <a:lnTo>
                    <a:pt x="46595" y="19854"/>
                  </a:lnTo>
                  <a:lnTo>
                    <a:pt x="54243" y="26167"/>
                  </a:lnTo>
                  <a:lnTo>
                    <a:pt x="61226" y="33750"/>
                  </a:lnTo>
                  <a:lnTo>
                    <a:pt x="67428" y="42172"/>
                  </a:lnTo>
                  <a:lnTo>
                    <a:pt x="72532" y="48488"/>
                  </a:lnTo>
                  <a:lnTo>
                    <a:pt x="76235" y="49393"/>
                  </a:lnTo>
                  <a:lnTo>
                    <a:pt x="79013" y="46106"/>
                  </a:lnTo>
                  <a:lnTo>
                    <a:pt x="81480" y="40158"/>
                  </a:lnTo>
                  <a:lnTo>
                    <a:pt x="83991" y="32551"/>
                  </a:lnTo>
                  <a:lnTo>
                    <a:pt x="86691" y="23921"/>
                  </a:lnTo>
                  <a:lnTo>
                    <a:pt x="90092" y="15303"/>
                  </a:lnTo>
                  <a:lnTo>
                    <a:pt x="95088" y="8164"/>
                  </a:lnTo>
                  <a:lnTo>
                    <a:pt x="102023" y="3175"/>
                  </a:lnTo>
                  <a:lnTo>
                    <a:pt x="110438" y="466"/>
                  </a:lnTo>
                  <a:lnTo>
                    <a:pt x="119386" y="0"/>
                  </a:lnTo>
                  <a:lnTo>
                    <a:pt x="128251" y="1504"/>
                  </a:lnTo>
                  <a:lnTo>
                    <a:pt x="136793" y="4747"/>
                  </a:lnTo>
                  <a:lnTo>
                    <a:pt x="144974" y="9648"/>
                  </a:lnTo>
                  <a:lnTo>
                    <a:pt x="152837" y="16014"/>
                  </a:lnTo>
                  <a:lnTo>
                    <a:pt x="160285" y="23724"/>
                  </a:lnTo>
                  <a:lnTo>
                    <a:pt x="167075" y="32800"/>
                  </a:lnTo>
                  <a:lnTo>
                    <a:pt x="173129" y="43125"/>
                  </a:lnTo>
                  <a:lnTo>
                    <a:pt x="178519" y="54311"/>
                  </a:lnTo>
                  <a:lnTo>
                    <a:pt x="183375" y="65811"/>
                  </a:lnTo>
                  <a:lnTo>
                    <a:pt x="187823" y="77272"/>
                  </a:lnTo>
                  <a:lnTo>
                    <a:pt x="191824" y="88106"/>
                  </a:lnTo>
                  <a:lnTo>
                    <a:pt x="195567" y="98468"/>
                  </a:lnTo>
                  <a:lnTo>
                    <a:pt x="199380" y="109263"/>
                  </a:lnTo>
                  <a:lnTo>
                    <a:pt x="203885" y="12221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75668" y="4041091"/>
              <a:ext cx="117914" cy="355009"/>
            </a:xfrm>
            <a:custGeom>
              <a:avLst/>
              <a:gdLst/>
              <a:ahLst/>
              <a:cxnLst/>
              <a:rect l="0" t="0" r="0" b="0"/>
              <a:pathLst>
                <a:path w="117914" h="355009">
                  <a:moveTo>
                    <a:pt x="7670" y="127470"/>
                  </a:moveTo>
                  <a:lnTo>
                    <a:pt x="9112" y="136143"/>
                  </a:lnTo>
                  <a:lnTo>
                    <a:pt x="11026" y="148491"/>
                  </a:lnTo>
                  <a:lnTo>
                    <a:pt x="12849" y="162669"/>
                  </a:lnTo>
                  <a:lnTo>
                    <a:pt x="14353" y="177932"/>
                  </a:lnTo>
                  <a:lnTo>
                    <a:pt x="15668" y="193917"/>
                  </a:lnTo>
                  <a:lnTo>
                    <a:pt x="17150" y="210399"/>
                  </a:lnTo>
                  <a:lnTo>
                    <a:pt x="18989" y="227223"/>
                  </a:lnTo>
                  <a:lnTo>
                    <a:pt x="21053" y="244281"/>
                  </a:lnTo>
                  <a:lnTo>
                    <a:pt x="22984" y="261499"/>
                  </a:lnTo>
                  <a:lnTo>
                    <a:pt x="24579" y="278821"/>
                  </a:lnTo>
                  <a:lnTo>
                    <a:pt x="25802" y="296048"/>
                  </a:lnTo>
                  <a:lnTo>
                    <a:pt x="26698" y="312847"/>
                  </a:lnTo>
                  <a:lnTo>
                    <a:pt x="27331" y="329043"/>
                  </a:lnTo>
                  <a:lnTo>
                    <a:pt x="27587" y="343474"/>
                  </a:lnTo>
                  <a:lnTo>
                    <a:pt x="26686" y="352778"/>
                  </a:lnTo>
                  <a:lnTo>
                    <a:pt x="24595" y="355008"/>
                  </a:lnTo>
                  <a:lnTo>
                    <a:pt x="22642" y="351807"/>
                  </a:lnTo>
                  <a:lnTo>
                    <a:pt x="21201" y="344945"/>
                  </a:lnTo>
                  <a:lnTo>
                    <a:pt x="20209" y="335660"/>
                  </a:lnTo>
                  <a:lnTo>
                    <a:pt x="19535" y="324777"/>
                  </a:lnTo>
                  <a:lnTo>
                    <a:pt x="18916" y="313004"/>
                  </a:lnTo>
                  <a:lnTo>
                    <a:pt x="17969" y="301004"/>
                  </a:lnTo>
                  <a:lnTo>
                    <a:pt x="16522" y="289134"/>
                  </a:lnTo>
                  <a:lnTo>
                    <a:pt x="14737" y="277191"/>
                  </a:lnTo>
                  <a:lnTo>
                    <a:pt x="13000" y="264563"/>
                  </a:lnTo>
                  <a:lnTo>
                    <a:pt x="11533" y="250943"/>
                  </a:lnTo>
                  <a:lnTo>
                    <a:pt x="10228" y="236181"/>
                  </a:lnTo>
                  <a:lnTo>
                    <a:pt x="8746" y="220127"/>
                  </a:lnTo>
                  <a:lnTo>
                    <a:pt x="6902" y="202848"/>
                  </a:lnTo>
                  <a:lnTo>
                    <a:pt x="4833" y="184870"/>
                  </a:lnTo>
                  <a:lnTo>
                    <a:pt x="2897" y="167044"/>
                  </a:lnTo>
                  <a:lnTo>
                    <a:pt x="1303" y="149841"/>
                  </a:lnTo>
                  <a:lnTo>
                    <a:pt x="250" y="133531"/>
                  </a:lnTo>
                  <a:lnTo>
                    <a:pt x="0" y="118345"/>
                  </a:lnTo>
                  <a:lnTo>
                    <a:pt x="615" y="104274"/>
                  </a:lnTo>
                  <a:lnTo>
                    <a:pt x="1995" y="90993"/>
                  </a:lnTo>
                  <a:lnTo>
                    <a:pt x="3984" y="77986"/>
                  </a:lnTo>
                  <a:lnTo>
                    <a:pt x="6440" y="64939"/>
                  </a:lnTo>
                  <a:lnTo>
                    <a:pt x="9563" y="52054"/>
                  </a:lnTo>
                  <a:lnTo>
                    <a:pt x="13869" y="39927"/>
                  </a:lnTo>
                  <a:lnTo>
                    <a:pt x="19549" y="28853"/>
                  </a:lnTo>
                  <a:lnTo>
                    <a:pt x="26653" y="19129"/>
                  </a:lnTo>
                  <a:lnTo>
                    <a:pt x="35249" y="11203"/>
                  </a:lnTo>
                  <a:lnTo>
                    <a:pt x="45211" y="5148"/>
                  </a:lnTo>
                  <a:lnTo>
                    <a:pt x="55967" y="1220"/>
                  </a:lnTo>
                  <a:lnTo>
                    <a:pt x="66639" y="0"/>
                  </a:lnTo>
                  <a:lnTo>
                    <a:pt x="76731" y="1554"/>
                  </a:lnTo>
                  <a:lnTo>
                    <a:pt x="85961" y="5680"/>
                  </a:lnTo>
                  <a:lnTo>
                    <a:pt x="94087" y="12178"/>
                  </a:lnTo>
                  <a:lnTo>
                    <a:pt x="101102" y="20694"/>
                  </a:lnTo>
                  <a:lnTo>
                    <a:pt x="107000" y="30799"/>
                  </a:lnTo>
                  <a:lnTo>
                    <a:pt x="111679" y="42089"/>
                  </a:lnTo>
                  <a:lnTo>
                    <a:pt x="115193" y="54223"/>
                  </a:lnTo>
                  <a:lnTo>
                    <a:pt x="117403" y="66622"/>
                  </a:lnTo>
                  <a:lnTo>
                    <a:pt x="117913" y="78485"/>
                  </a:lnTo>
                  <a:lnTo>
                    <a:pt x="116663" y="89424"/>
                  </a:lnTo>
                  <a:lnTo>
                    <a:pt x="113875" y="99412"/>
                  </a:lnTo>
                  <a:lnTo>
                    <a:pt x="109870" y="108589"/>
                  </a:lnTo>
                  <a:lnTo>
                    <a:pt x="104956" y="117131"/>
                  </a:lnTo>
                  <a:lnTo>
                    <a:pt x="99308" y="125095"/>
                  </a:lnTo>
                  <a:lnTo>
                    <a:pt x="92205" y="133293"/>
                  </a:lnTo>
                  <a:lnTo>
                    <a:pt x="80794" y="143568"/>
                  </a:lnTo>
                  <a:lnTo>
                    <a:pt x="60313" y="1590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31932" y="4052747"/>
              <a:ext cx="102231" cy="123425"/>
            </a:xfrm>
            <a:custGeom>
              <a:avLst/>
              <a:gdLst/>
              <a:ahLst/>
              <a:cxnLst/>
              <a:rect l="0" t="0" r="0" b="0"/>
              <a:pathLst>
                <a:path w="102231" h="123425">
                  <a:moveTo>
                    <a:pt x="83034" y="0"/>
                  </a:moveTo>
                  <a:lnTo>
                    <a:pt x="71433" y="134"/>
                  </a:lnTo>
                  <a:lnTo>
                    <a:pt x="61584" y="1415"/>
                  </a:lnTo>
                  <a:lnTo>
                    <a:pt x="52579" y="4008"/>
                  </a:lnTo>
                  <a:lnTo>
                    <a:pt x="44137" y="7728"/>
                  </a:lnTo>
                  <a:lnTo>
                    <a:pt x="36110" y="12360"/>
                  </a:lnTo>
                  <a:lnTo>
                    <a:pt x="28392" y="17702"/>
                  </a:lnTo>
                  <a:lnTo>
                    <a:pt x="21060" y="23895"/>
                  </a:lnTo>
                  <a:lnTo>
                    <a:pt x="14357" y="31406"/>
                  </a:lnTo>
                  <a:lnTo>
                    <a:pt x="8380" y="40379"/>
                  </a:lnTo>
                  <a:lnTo>
                    <a:pt x="3553" y="50505"/>
                  </a:lnTo>
                  <a:lnTo>
                    <a:pt x="673" y="61218"/>
                  </a:lnTo>
                  <a:lnTo>
                    <a:pt x="0" y="72123"/>
                  </a:lnTo>
                  <a:lnTo>
                    <a:pt x="1331" y="82868"/>
                  </a:lnTo>
                  <a:lnTo>
                    <a:pt x="4275" y="93075"/>
                  </a:lnTo>
                  <a:lnTo>
                    <a:pt x="8446" y="102589"/>
                  </a:lnTo>
                  <a:lnTo>
                    <a:pt x="13837" y="110958"/>
                  </a:lnTo>
                  <a:lnTo>
                    <a:pt x="20804" y="117377"/>
                  </a:lnTo>
                  <a:lnTo>
                    <a:pt x="29403" y="121572"/>
                  </a:lnTo>
                  <a:lnTo>
                    <a:pt x="39108" y="123424"/>
                  </a:lnTo>
                  <a:lnTo>
                    <a:pt x="49007" y="122704"/>
                  </a:lnTo>
                  <a:lnTo>
                    <a:pt x="58551" y="119549"/>
                  </a:lnTo>
                  <a:lnTo>
                    <a:pt x="67568" y="114195"/>
                  </a:lnTo>
                  <a:lnTo>
                    <a:pt x="76078" y="106798"/>
                  </a:lnTo>
                  <a:lnTo>
                    <a:pt x="84155" y="97648"/>
                  </a:lnTo>
                  <a:lnTo>
                    <a:pt x="91409" y="87270"/>
                  </a:lnTo>
                  <a:lnTo>
                    <a:pt x="97005" y="76321"/>
                  </a:lnTo>
                  <a:lnTo>
                    <a:pt x="100617" y="65226"/>
                  </a:lnTo>
                  <a:lnTo>
                    <a:pt x="102230" y="54338"/>
                  </a:lnTo>
                  <a:lnTo>
                    <a:pt x="101875" y="44027"/>
                  </a:lnTo>
                  <a:lnTo>
                    <a:pt x="99792" y="34436"/>
                  </a:lnTo>
                  <a:lnTo>
                    <a:pt x="96633" y="25814"/>
                  </a:lnTo>
                  <a:lnTo>
                    <a:pt x="93050" y="17774"/>
                  </a:lnTo>
                  <a:lnTo>
                    <a:pt x="88733" y="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72007" y="4010633"/>
              <a:ext cx="90359" cy="145771"/>
            </a:xfrm>
            <a:custGeom>
              <a:avLst/>
              <a:gdLst/>
              <a:ahLst/>
              <a:cxnLst/>
              <a:rect l="0" t="0" r="0" b="0"/>
              <a:pathLst>
                <a:path w="90359" h="145771">
                  <a:moveTo>
                    <a:pt x="6130" y="115814"/>
                  </a:moveTo>
                  <a:lnTo>
                    <a:pt x="9130" y="124548"/>
                  </a:lnTo>
                  <a:lnTo>
                    <a:pt x="12553" y="132254"/>
                  </a:lnTo>
                  <a:lnTo>
                    <a:pt x="16700" y="139603"/>
                  </a:lnTo>
                  <a:lnTo>
                    <a:pt x="19773" y="144885"/>
                  </a:lnTo>
                  <a:lnTo>
                    <a:pt x="19897" y="145770"/>
                  </a:lnTo>
                  <a:lnTo>
                    <a:pt x="18203" y="142916"/>
                  </a:lnTo>
                  <a:lnTo>
                    <a:pt x="15614" y="137466"/>
                  </a:lnTo>
                  <a:lnTo>
                    <a:pt x="12581" y="130290"/>
                  </a:lnTo>
                  <a:lnTo>
                    <a:pt x="9328" y="121971"/>
                  </a:lnTo>
                  <a:lnTo>
                    <a:pt x="6127" y="112737"/>
                  </a:lnTo>
                  <a:lnTo>
                    <a:pt x="3342" y="102532"/>
                  </a:lnTo>
                  <a:lnTo>
                    <a:pt x="1141" y="91409"/>
                  </a:lnTo>
                  <a:lnTo>
                    <a:pt x="0" y="80002"/>
                  </a:lnTo>
                  <a:lnTo>
                    <a:pt x="746" y="69407"/>
                  </a:lnTo>
                  <a:lnTo>
                    <a:pt x="3661" y="60173"/>
                  </a:lnTo>
                  <a:lnTo>
                    <a:pt x="8552" y="52329"/>
                  </a:lnTo>
                  <a:lnTo>
                    <a:pt x="15040" y="45669"/>
                  </a:lnTo>
                  <a:lnTo>
                    <a:pt x="22735" y="39926"/>
                  </a:lnTo>
                  <a:lnTo>
                    <a:pt x="31305" y="34694"/>
                  </a:lnTo>
                  <a:lnTo>
                    <a:pt x="40494" y="29472"/>
                  </a:lnTo>
                  <a:lnTo>
                    <a:pt x="50099" y="23993"/>
                  </a:lnTo>
                  <a:lnTo>
                    <a:pt x="59529" y="18491"/>
                  </a:lnTo>
                  <a:lnTo>
                    <a:pt x="68722" y="13054"/>
                  </a:lnTo>
                  <a:lnTo>
                    <a:pt x="78482" y="7200"/>
                  </a:lnTo>
                  <a:lnTo>
                    <a:pt x="9035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41980" y="3873763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6" y="65171"/>
                  </a:lnTo>
                  <a:lnTo>
                    <a:pt x="3003" y="79589"/>
                  </a:lnTo>
                  <a:lnTo>
                    <a:pt x="4177" y="93870"/>
                  </a:lnTo>
                  <a:lnTo>
                    <a:pt x="5812" y="107554"/>
                  </a:lnTo>
                  <a:lnTo>
                    <a:pt x="7740" y="121028"/>
                  </a:lnTo>
                  <a:lnTo>
                    <a:pt x="9580" y="135287"/>
                  </a:lnTo>
                  <a:lnTo>
                    <a:pt x="11119" y="150839"/>
                  </a:lnTo>
                  <a:lnTo>
                    <a:pt x="12475" y="167388"/>
                  </a:lnTo>
                  <a:lnTo>
                    <a:pt x="13992" y="184122"/>
                  </a:lnTo>
                  <a:lnTo>
                    <a:pt x="15860" y="200531"/>
                  </a:lnTo>
                  <a:lnTo>
                    <a:pt x="17945" y="216447"/>
                  </a:lnTo>
                  <a:lnTo>
                    <a:pt x="19892" y="231888"/>
                  </a:lnTo>
                  <a:lnTo>
                    <a:pt x="21498" y="246922"/>
                  </a:lnTo>
                  <a:lnTo>
                    <a:pt x="22731" y="261231"/>
                  </a:lnTo>
                  <a:lnTo>
                    <a:pt x="23768" y="275602"/>
                  </a:lnTo>
                  <a:lnTo>
                    <a:pt x="24696" y="292418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30779" y="3961254"/>
              <a:ext cx="221100" cy="17795"/>
            </a:xfrm>
            <a:custGeom>
              <a:avLst/>
              <a:gdLst/>
              <a:ahLst/>
              <a:cxnLst/>
              <a:rect l="0" t="0" r="0" b="0"/>
              <a:pathLst>
                <a:path w="221100" h="17795">
                  <a:moveTo>
                    <a:pt x="221099" y="17794"/>
                  </a:moveTo>
                  <a:lnTo>
                    <a:pt x="209364" y="17727"/>
                  </a:lnTo>
                  <a:lnTo>
                    <a:pt x="198235" y="17086"/>
                  </a:lnTo>
                  <a:lnTo>
                    <a:pt x="186636" y="15790"/>
                  </a:lnTo>
                  <a:lnTo>
                    <a:pt x="174475" y="13930"/>
                  </a:lnTo>
                  <a:lnTo>
                    <a:pt x="161815" y="11613"/>
                  </a:lnTo>
                  <a:lnTo>
                    <a:pt x="148755" y="8952"/>
                  </a:lnTo>
                  <a:lnTo>
                    <a:pt x="135230" y="6201"/>
                  </a:lnTo>
                  <a:lnTo>
                    <a:pt x="121017" y="3742"/>
                  </a:lnTo>
                  <a:lnTo>
                    <a:pt x="106053" y="1765"/>
                  </a:lnTo>
                  <a:lnTo>
                    <a:pt x="90581" y="439"/>
                  </a:lnTo>
                  <a:lnTo>
                    <a:pt x="75042" y="0"/>
                  </a:lnTo>
                  <a:lnTo>
                    <a:pt x="59719" y="479"/>
                  </a:lnTo>
                  <a:lnTo>
                    <a:pt x="45296" y="1605"/>
                  </a:lnTo>
                  <a:lnTo>
                    <a:pt x="31520" y="3005"/>
                  </a:lnTo>
                  <a:lnTo>
                    <a:pt x="17186" y="4803"/>
                  </a:lnTo>
                  <a:lnTo>
                    <a:pt x="0" y="726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43390" y="4034408"/>
              <a:ext cx="134831" cy="176268"/>
            </a:xfrm>
            <a:custGeom>
              <a:avLst/>
              <a:gdLst/>
              <a:ahLst/>
              <a:cxnLst/>
              <a:rect l="0" t="0" r="0" b="0"/>
              <a:pathLst>
                <a:path w="134831" h="176268">
                  <a:moveTo>
                    <a:pt x="92716" y="81510"/>
                  </a:moveTo>
                  <a:lnTo>
                    <a:pt x="86916" y="69842"/>
                  </a:lnTo>
                  <a:lnTo>
                    <a:pt x="81991" y="59353"/>
                  </a:lnTo>
                  <a:lnTo>
                    <a:pt x="77484" y="49056"/>
                  </a:lnTo>
                  <a:lnTo>
                    <a:pt x="73090" y="38928"/>
                  </a:lnTo>
                  <a:lnTo>
                    <a:pt x="68428" y="29233"/>
                  </a:lnTo>
                  <a:lnTo>
                    <a:pt x="63309" y="20110"/>
                  </a:lnTo>
                  <a:lnTo>
                    <a:pt x="57558" y="12026"/>
                  </a:lnTo>
                  <a:lnTo>
                    <a:pt x="50938" y="5809"/>
                  </a:lnTo>
                  <a:lnTo>
                    <a:pt x="43415" y="1754"/>
                  </a:lnTo>
                  <a:lnTo>
                    <a:pt x="35431" y="0"/>
                  </a:lnTo>
                  <a:lnTo>
                    <a:pt x="27766" y="785"/>
                  </a:lnTo>
                  <a:lnTo>
                    <a:pt x="20844" y="3985"/>
                  </a:lnTo>
                  <a:lnTo>
                    <a:pt x="14894" y="9368"/>
                  </a:lnTo>
                  <a:lnTo>
                    <a:pt x="10122" y="16786"/>
                  </a:lnTo>
                  <a:lnTo>
                    <a:pt x="6508" y="25959"/>
                  </a:lnTo>
                  <a:lnTo>
                    <a:pt x="3877" y="36691"/>
                  </a:lnTo>
                  <a:lnTo>
                    <a:pt x="2013" y="48943"/>
                  </a:lnTo>
                  <a:lnTo>
                    <a:pt x="720" y="62543"/>
                  </a:lnTo>
                  <a:lnTo>
                    <a:pt x="0" y="76912"/>
                  </a:lnTo>
                  <a:lnTo>
                    <a:pt x="40" y="91170"/>
                  </a:lnTo>
                  <a:lnTo>
                    <a:pt x="886" y="104826"/>
                  </a:lnTo>
                  <a:lnTo>
                    <a:pt x="2606" y="117604"/>
                  </a:lnTo>
                  <a:lnTo>
                    <a:pt x="5364" y="129267"/>
                  </a:lnTo>
                  <a:lnTo>
                    <a:pt x="9148" y="139796"/>
                  </a:lnTo>
                  <a:lnTo>
                    <a:pt x="13808" y="148697"/>
                  </a:lnTo>
                  <a:lnTo>
                    <a:pt x="19153" y="154949"/>
                  </a:lnTo>
                  <a:lnTo>
                    <a:pt x="25006" y="158227"/>
                  </a:lnTo>
                  <a:lnTo>
                    <a:pt x="31222" y="158820"/>
                  </a:lnTo>
                  <a:lnTo>
                    <a:pt x="37694" y="157250"/>
                  </a:lnTo>
                  <a:lnTo>
                    <a:pt x="44338" y="154044"/>
                  </a:lnTo>
                  <a:lnTo>
                    <a:pt x="50934" y="149490"/>
                  </a:lnTo>
                  <a:lnTo>
                    <a:pt x="57136" y="143626"/>
                  </a:lnTo>
                  <a:lnTo>
                    <a:pt x="62789" y="136578"/>
                  </a:lnTo>
                  <a:lnTo>
                    <a:pt x="67907" y="128561"/>
                  </a:lnTo>
                  <a:lnTo>
                    <a:pt x="72578" y="119803"/>
                  </a:lnTo>
                  <a:lnTo>
                    <a:pt x="76922" y="110535"/>
                  </a:lnTo>
                  <a:lnTo>
                    <a:pt x="81524" y="102119"/>
                  </a:lnTo>
                  <a:lnTo>
                    <a:pt x="86879" y="98004"/>
                  </a:lnTo>
                  <a:lnTo>
                    <a:pt x="91989" y="99807"/>
                  </a:lnTo>
                  <a:lnTo>
                    <a:pt x="95808" y="105655"/>
                  </a:lnTo>
                  <a:lnTo>
                    <a:pt x="98721" y="113795"/>
                  </a:lnTo>
                  <a:lnTo>
                    <a:pt x="101699" y="122761"/>
                  </a:lnTo>
                  <a:lnTo>
                    <a:pt x="105297" y="131730"/>
                  </a:lnTo>
                  <a:lnTo>
                    <a:pt x="109538" y="140274"/>
                  </a:lnTo>
                  <a:lnTo>
                    <a:pt x="114641" y="149069"/>
                  </a:lnTo>
                  <a:lnTo>
                    <a:pt x="122182" y="159991"/>
                  </a:lnTo>
                  <a:lnTo>
                    <a:pt x="134830" y="17626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09805" y="4124935"/>
              <a:ext cx="126343" cy="117326"/>
            </a:xfrm>
            <a:custGeom>
              <a:avLst/>
              <a:gdLst/>
              <a:ahLst/>
              <a:cxnLst/>
              <a:rect l="0" t="0" r="0" b="0"/>
              <a:pathLst>
                <a:path w="126343" h="117326">
                  <a:moveTo>
                    <a:pt x="0" y="12040"/>
                  </a:moveTo>
                  <a:lnTo>
                    <a:pt x="67" y="23708"/>
                  </a:lnTo>
                  <a:lnTo>
                    <a:pt x="707" y="34197"/>
                  </a:lnTo>
                  <a:lnTo>
                    <a:pt x="1999" y="44503"/>
                  </a:lnTo>
                  <a:lnTo>
                    <a:pt x="3686" y="54977"/>
                  </a:lnTo>
                  <a:lnTo>
                    <a:pt x="5354" y="65970"/>
                  </a:lnTo>
                  <a:lnTo>
                    <a:pt x="6769" y="77522"/>
                  </a:lnTo>
                  <a:lnTo>
                    <a:pt x="7943" y="86429"/>
                  </a:lnTo>
                  <a:lnTo>
                    <a:pt x="8896" y="88553"/>
                  </a:lnTo>
                  <a:lnTo>
                    <a:pt x="9535" y="84919"/>
                  </a:lnTo>
                  <a:lnTo>
                    <a:pt x="9935" y="77460"/>
                  </a:lnTo>
                  <a:lnTo>
                    <a:pt x="10514" y="67761"/>
                  </a:lnTo>
                  <a:lnTo>
                    <a:pt x="11950" y="57031"/>
                  </a:lnTo>
                  <a:lnTo>
                    <a:pt x="14541" y="45966"/>
                  </a:lnTo>
                  <a:lnTo>
                    <a:pt x="18245" y="35039"/>
                  </a:lnTo>
                  <a:lnTo>
                    <a:pt x="22871" y="24674"/>
                  </a:lnTo>
                  <a:lnTo>
                    <a:pt x="28208" y="15046"/>
                  </a:lnTo>
                  <a:lnTo>
                    <a:pt x="34232" y="6931"/>
                  </a:lnTo>
                  <a:lnTo>
                    <a:pt x="41097" y="1744"/>
                  </a:lnTo>
                  <a:lnTo>
                    <a:pt x="48819" y="0"/>
                  </a:lnTo>
                  <a:lnTo>
                    <a:pt x="57122" y="1422"/>
                  </a:lnTo>
                  <a:lnTo>
                    <a:pt x="65541" y="5416"/>
                  </a:lnTo>
                  <a:lnTo>
                    <a:pt x="73791" y="11358"/>
                  </a:lnTo>
                  <a:lnTo>
                    <a:pt x="81618" y="18715"/>
                  </a:lnTo>
                  <a:lnTo>
                    <a:pt x="88722" y="27073"/>
                  </a:lnTo>
                  <a:lnTo>
                    <a:pt x="95015" y="36127"/>
                  </a:lnTo>
                  <a:lnTo>
                    <a:pt x="100581" y="45659"/>
                  </a:lnTo>
                  <a:lnTo>
                    <a:pt x="105561" y="55516"/>
                  </a:lnTo>
                  <a:lnTo>
                    <a:pt x="110095" y="65585"/>
                  </a:lnTo>
                  <a:lnTo>
                    <a:pt x="114156" y="75530"/>
                  </a:lnTo>
                  <a:lnTo>
                    <a:pt x="117945" y="85871"/>
                  </a:lnTo>
                  <a:lnTo>
                    <a:pt x="121799" y="98632"/>
                  </a:lnTo>
                  <a:lnTo>
                    <a:pt x="126342" y="11732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599442" y="3979048"/>
              <a:ext cx="10406" cy="294799"/>
            </a:xfrm>
            <a:custGeom>
              <a:avLst/>
              <a:gdLst/>
              <a:ahLst/>
              <a:cxnLst/>
              <a:rect l="0" t="0" r="0" b="0"/>
              <a:pathLst>
                <a:path w="10406" h="294799">
                  <a:moveTo>
                    <a:pt x="10405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3" y="27859"/>
                  </a:lnTo>
                  <a:lnTo>
                    <a:pt x="2612" y="39186"/>
                  </a:lnTo>
                  <a:lnTo>
                    <a:pt x="1764" y="52293"/>
                  </a:lnTo>
                  <a:lnTo>
                    <a:pt x="1166" y="67259"/>
                  </a:lnTo>
                  <a:lnTo>
                    <a:pt x="752" y="83847"/>
                  </a:lnTo>
                  <a:lnTo>
                    <a:pt x="467" y="101721"/>
                  </a:lnTo>
                  <a:lnTo>
                    <a:pt x="274" y="120551"/>
                  </a:lnTo>
                  <a:lnTo>
                    <a:pt x="143" y="139903"/>
                  </a:lnTo>
                  <a:lnTo>
                    <a:pt x="55" y="159266"/>
                  </a:lnTo>
                  <a:lnTo>
                    <a:pt x="0" y="178350"/>
                  </a:lnTo>
                  <a:lnTo>
                    <a:pt x="134" y="196757"/>
                  </a:lnTo>
                  <a:lnTo>
                    <a:pt x="756" y="213899"/>
                  </a:lnTo>
                  <a:lnTo>
                    <a:pt x="1987" y="229568"/>
                  </a:lnTo>
                  <a:lnTo>
                    <a:pt x="3636" y="243639"/>
                  </a:lnTo>
                  <a:lnTo>
                    <a:pt x="5453" y="257368"/>
                  </a:lnTo>
                  <a:lnTo>
                    <a:pt x="7600" y="273080"/>
                  </a:lnTo>
                  <a:lnTo>
                    <a:pt x="10405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62447" y="406327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287" y="2867"/>
                  </a:lnTo>
                  <a:lnTo>
                    <a:pt x="224301" y="5009"/>
                  </a:lnTo>
                  <a:lnTo>
                    <a:pt x="214306" y="6612"/>
                  </a:lnTo>
                  <a:lnTo>
                    <a:pt x="203325" y="7792"/>
                  </a:lnTo>
                  <a:lnTo>
                    <a:pt x="191513" y="8640"/>
                  </a:lnTo>
                  <a:lnTo>
                    <a:pt x="179059" y="9242"/>
                  </a:lnTo>
                  <a:lnTo>
                    <a:pt x="166295" y="9830"/>
                  </a:lnTo>
                  <a:lnTo>
                    <a:pt x="153662" y="10762"/>
                  </a:lnTo>
                  <a:lnTo>
                    <a:pt x="141389" y="12209"/>
                  </a:lnTo>
                  <a:lnTo>
                    <a:pt x="129353" y="14166"/>
                  </a:lnTo>
                  <a:lnTo>
                    <a:pt x="117199" y="16550"/>
                  </a:lnTo>
                  <a:lnTo>
                    <a:pt x="104727" y="19266"/>
                  </a:lnTo>
                  <a:lnTo>
                    <a:pt x="92062" y="22224"/>
                  </a:lnTo>
                  <a:lnTo>
                    <a:pt x="79551" y="25355"/>
                  </a:lnTo>
                  <a:lnTo>
                    <a:pt x="67397" y="28602"/>
                  </a:lnTo>
                  <a:lnTo>
                    <a:pt x="55697" y="31776"/>
                  </a:lnTo>
                  <a:lnTo>
                    <a:pt x="43170" y="34864"/>
                  </a:lnTo>
                  <a:lnTo>
                    <a:pt x="26483" y="381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15131" y="4231732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196359" y="5273198"/>
            <a:ext cx="1747607" cy="515883"/>
            <a:chOff x="1196359" y="5273198"/>
            <a:chExt cx="1747607" cy="515883"/>
          </a:xfrm>
        </p:grpSpPr>
        <p:sp>
          <p:nvSpPr>
            <p:cNvPr id="111" name="Freeform 110"/>
            <p:cNvSpPr/>
            <p:nvPr/>
          </p:nvSpPr>
          <p:spPr>
            <a:xfrm>
              <a:off x="1196359" y="5273198"/>
              <a:ext cx="340867" cy="515883"/>
            </a:xfrm>
            <a:custGeom>
              <a:avLst/>
              <a:gdLst/>
              <a:ahLst/>
              <a:cxnLst/>
              <a:rect l="0" t="0" r="0" b="0"/>
              <a:pathLst>
                <a:path w="340867" h="515883">
                  <a:moveTo>
                    <a:pt x="10404" y="0"/>
                  </a:moveTo>
                  <a:lnTo>
                    <a:pt x="7537" y="11735"/>
                  </a:lnTo>
                  <a:lnTo>
                    <a:pt x="5395" y="22864"/>
                  </a:lnTo>
                  <a:lnTo>
                    <a:pt x="3792" y="34467"/>
                  </a:lnTo>
                  <a:lnTo>
                    <a:pt x="2612" y="46801"/>
                  </a:lnTo>
                  <a:lnTo>
                    <a:pt x="1763" y="60109"/>
                  </a:lnTo>
                  <a:lnTo>
                    <a:pt x="1165" y="74418"/>
                  </a:lnTo>
                  <a:lnTo>
                    <a:pt x="751" y="89595"/>
                  </a:lnTo>
                  <a:lnTo>
                    <a:pt x="467" y="105457"/>
                  </a:lnTo>
                  <a:lnTo>
                    <a:pt x="273" y="121833"/>
                  </a:lnTo>
                  <a:lnTo>
                    <a:pt x="142" y="138743"/>
                  </a:lnTo>
                  <a:lnTo>
                    <a:pt x="54" y="156386"/>
                  </a:lnTo>
                  <a:lnTo>
                    <a:pt x="0" y="174808"/>
                  </a:lnTo>
                  <a:lnTo>
                    <a:pt x="133" y="193755"/>
                  </a:lnTo>
                  <a:lnTo>
                    <a:pt x="755" y="212781"/>
                  </a:lnTo>
                  <a:lnTo>
                    <a:pt x="1990" y="231621"/>
                  </a:lnTo>
                  <a:lnTo>
                    <a:pt x="3804" y="250358"/>
                  </a:lnTo>
                  <a:lnTo>
                    <a:pt x="6092" y="269310"/>
                  </a:lnTo>
                  <a:lnTo>
                    <a:pt x="8743" y="288646"/>
                  </a:lnTo>
                  <a:lnTo>
                    <a:pt x="11658" y="308055"/>
                  </a:lnTo>
                  <a:lnTo>
                    <a:pt x="14760" y="326867"/>
                  </a:lnTo>
                  <a:lnTo>
                    <a:pt x="17992" y="344745"/>
                  </a:lnTo>
                  <a:lnTo>
                    <a:pt x="21315" y="361682"/>
                  </a:lnTo>
                  <a:lnTo>
                    <a:pt x="24698" y="377824"/>
                  </a:lnTo>
                  <a:lnTo>
                    <a:pt x="28127" y="393345"/>
                  </a:lnTo>
                  <a:lnTo>
                    <a:pt x="31753" y="408244"/>
                  </a:lnTo>
                  <a:lnTo>
                    <a:pt x="35872" y="422343"/>
                  </a:lnTo>
                  <a:lnTo>
                    <a:pt x="40619" y="435584"/>
                  </a:lnTo>
                  <a:lnTo>
                    <a:pt x="46283" y="447086"/>
                  </a:lnTo>
                  <a:lnTo>
                    <a:pt x="53374" y="455158"/>
                  </a:lnTo>
                  <a:lnTo>
                    <a:pt x="62025" y="459166"/>
                  </a:lnTo>
                  <a:lnTo>
                    <a:pt x="71580" y="459259"/>
                  </a:lnTo>
                  <a:lnTo>
                    <a:pt x="80839" y="455831"/>
                  </a:lnTo>
                  <a:lnTo>
                    <a:pt x="89132" y="449495"/>
                  </a:lnTo>
                  <a:lnTo>
                    <a:pt x="96324" y="441076"/>
                  </a:lnTo>
                  <a:lnTo>
                    <a:pt x="102536" y="431476"/>
                  </a:lnTo>
                  <a:lnTo>
                    <a:pt x="107970" y="421294"/>
                  </a:lnTo>
                  <a:lnTo>
                    <a:pt x="112823" y="410856"/>
                  </a:lnTo>
                  <a:lnTo>
                    <a:pt x="117259" y="400316"/>
                  </a:lnTo>
                  <a:lnTo>
                    <a:pt x="121415" y="389776"/>
                  </a:lnTo>
                  <a:lnTo>
                    <a:pt x="125875" y="380438"/>
                  </a:lnTo>
                  <a:lnTo>
                    <a:pt x="131290" y="375470"/>
                  </a:lnTo>
                  <a:lnTo>
                    <a:pt x="136970" y="376159"/>
                  </a:lnTo>
                  <a:lnTo>
                    <a:pt x="141983" y="380478"/>
                  </a:lnTo>
                  <a:lnTo>
                    <a:pt x="146346" y="387141"/>
                  </a:lnTo>
                  <a:lnTo>
                    <a:pt x="150306" y="395655"/>
                  </a:lnTo>
                  <a:lnTo>
                    <a:pt x="154048" y="405667"/>
                  </a:lnTo>
                  <a:lnTo>
                    <a:pt x="157675" y="416675"/>
                  </a:lnTo>
                  <a:lnTo>
                    <a:pt x="161245" y="428072"/>
                  </a:lnTo>
                  <a:lnTo>
                    <a:pt x="164791" y="439483"/>
                  </a:lnTo>
                  <a:lnTo>
                    <a:pt x="168489" y="450758"/>
                  </a:lnTo>
                  <a:lnTo>
                    <a:pt x="172656" y="461864"/>
                  </a:lnTo>
                  <a:lnTo>
                    <a:pt x="177428" y="472808"/>
                  </a:lnTo>
                  <a:lnTo>
                    <a:pt x="182938" y="483294"/>
                  </a:lnTo>
                  <a:lnTo>
                    <a:pt x="189394" y="492737"/>
                  </a:lnTo>
                  <a:lnTo>
                    <a:pt x="196818" y="500896"/>
                  </a:lnTo>
                  <a:lnTo>
                    <a:pt x="205244" y="507527"/>
                  </a:lnTo>
                  <a:lnTo>
                    <a:pt x="214804" y="512232"/>
                  </a:lnTo>
                  <a:lnTo>
                    <a:pt x="225448" y="514984"/>
                  </a:lnTo>
                  <a:lnTo>
                    <a:pt x="236679" y="515882"/>
                  </a:lnTo>
                  <a:lnTo>
                    <a:pt x="247677" y="514981"/>
                  </a:lnTo>
                  <a:lnTo>
                    <a:pt x="257995" y="512486"/>
                  </a:lnTo>
                  <a:lnTo>
                    <a:pt x="267548" y="508542"/>
                  </a:lnTo>
                  <a:lnTo>
                    <a:pt x="276425" y="503154"/>
                  </a:lnTo>
                  <a:lnTo>
                    <a:pt x="284761" y="496450"/>
                  </a:lnTo>
                  <a:lnTo>
                    <a:pt x="292530" y="488339"/>
                  </a:lnTo>
                  <a:lnTo>
                    <a:pt x="299536" y="478461"/>
                  </a:lnTo>
                  <a:lnTo>
                    <a:pt x="305736" y="466784"/>
                  </a:lnTo>
                  <a:lnTo>
                    <a:pt x="311223" y="453876"/>
                  </a:lnTo>
                  <a:lnTo>
                    <a:pt x="316144" y="440679"/>
                  </a:lnTo>
                  <a:lnTo>
                    <a:pt x="320636" y="427758"/>
                  </a:lnTo>
                  <a:lnTo>
                    <a:pt x="324654" y="414812"/>
                  </a:lnTo>
                  <a:lnTo>
                    <a:pt x="327980" y="400915"/>
                  </a:lnTo>
                  <a:lnTo>
                    <a:pt x="330556" y="385609"/>
                  </a:lnTo>
                  <a:lnTo>
                    <a:pt x="332626" y="369226"/>
                  </a:lnTo>
                  <a:lnTo>
                    <a:pt x="334631" y="352603"/>
                  </a:lnTo>
                  <a:lnTo>
                    <a:pt x="336825" y="336275"/>
                  </a:lnTo>
                  <a:lnTo>
                    <a:pt x="338960" y="320581"/>
                  </a:lnTo>
                  <a:lnTo>
                    <a:pt x="340408" y="305823"/>
                  </a:lnTo>
                  <a:lnTo>
                    <a:pt x="340866" y="292046"/>
                  </a:lnTo>
                  <a:lnTo>
                    <a:pt x="340512" y="278965"/>
                  </a:lnTo>
                  <a:lnTo>
                    <a:pt x="339810" y="266094"/>
                  </a:lnTo>
                  <a:lnTo>
                    <a:pt x="339078" y="253129"/>
                  </a:lnTo>
                  <a:lnTo>
                    <a:pt x="338453" y="239959"/>
                  </a:lnTo>
                  <a:lnTo>
                    <a:pt x="337966" y="226577"/>
                  </a:lnTo>
                  <a:lnTo>
                    <a:pt x="337602" y="213015"/>
                  </a:lnTo>
                  <a:lnTo>
                    <a:pt x="337173" y="199313"/>
                  </a:lnTo>
                  <a:lnTo>
                    <a:pt x="336345" y="185509"/>
                  </a:lnTo>
                  <a:lnTo>
                    <a:pt x="334968" y="171622"/>
                  </a:lnTo>
                  <a:lnTo>
                    <a:pt x="333058" y="157348"/>
                  </a:lnTo>
                  <a:lnTo>
                    <a:pt x="330704" y="142086"/>
                  </a:lnTo>
                  <a:lnTo>
                    <a:pt x="328009" y="125606"/>
                  </a:lnTo>
                  <a:lnTo>
                    <a:pt x="325065" y="108468"/>
                  </a:lnTo>
                  <a:lnTo>
                    <a:pt x="321943" y="91805"/>
                  </a:lnTo>
                  <a:lnTo>
                    <a:pt x="318701" y="76243"/>
                  </a:lnTo>
                  <a:lnTo>
                    <a:pt x="315531" y="62329"/>
                  </a:lnTo>
                  <a:lnTo>
                    <a:pt x="312446" y="49408"/>
                  </a:lnTo>
                  <a:lnTo>
                    <a:pt x="309176" y="36354"/>
                  </a:lnTo>
                  <a:lnTo>
                    <a:pt x="30520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27903" y="5515257"/>
              <a:ext cx="200042" cy="255360"/>
            </a:xfrm>
            <a:custGeom>
              <a:avLst/>
              <a:gdLst/>
              <a:ahLst/>
              <a:cxnLst/>
              <a:rect l="0" t="0" r="0" b="0"/>
              <a:pathLst>
                <a:path w="200042" h="255360">
                  <a:moveTo>
                    <a:pt x="0" y="115910"/>
                  </a:moveTo>
                  <a:lnTo>
                    <a:pt x="8868" y="118777"/>
                  </a:lnTo>
                  <a:lnTo>
                    <a:pt x="17855" y="120918"/>
                  </a:lnTo>
                  <a:lnTo>
                    <a:pt x="27846" y="122517"/>
                  </a:lnTo>
                  <a:lnTo>
                    <a:pt x="38653" y="123525"/>
                  </a:lnTo>
                  <a:lnTo>
                    <a:pt x="49817" y="123724"/>
                  </a:lnTo>
                  <a:lnTo>
                    <a:pt x="61017" y="123065"/>
                  </a:lnTo>
                  <a:lnTo>
                    <a:pt x="71957" y="121480"/>
                  </a:lnTo>
                  <a:lnTo>
                    <a:pt x="82293" y="118820"/>
                  </a:lnTo>
                  <a:lnTo>
                    <a:pt x="91901" y="115100"/>
                  </a:lnTo>
                  <a:lnTo>
                    <a:pt x="100672" y="110314"/>
                  </a:lnTo>
                  <a:lnTo>
                    <a:pt x="108425" y="104353"/>
                  </a:lnTo>
                  <a:lnTo>
                    <a:pt x="115152" y="97269"/>
                  </a:lnTo>
                  <a:lnTo>
                    <a:pt x="120670" y="89241"/>
                  </a:lnTo>
                  <a:lnTo>
                    <a:pt x="124555" y="80482"/>
                  </a:lnTo>
                  <a:lnTo>
                    <a:pt x="126724" y="71184"/>
                  </a:lnTo>
                  <a:lnTo>
                    <a:pt x="127384" y="61502"/>
                  </a:lnTo>
                  <a:lnTo>
                    <a:pt x="126848" y="51550"/>
                  </a:lnTo>
                  <a:lnTo>
                    <a:pt x="125407" y="41421"/>
                  </a:lnTo>
                  <a:lnTo>
                    <a:pt x="122984" y="31501"/>
                  </a:lnTo>
                  <a:lnTo>
                    <a:pt x="119156" y="22446"/>
                  </a:lnTo>
                  <a:lnTo>
                    <a:pt x="113799" y="14552"/>
                  </a:lnTo>
                  <a:lnTo>
                    <a:pt x="106914" y="8100"/>
                  </a:lnTo>
                  <a:lnTo>
                    <a:pt x="98465" y="3514"/>
                  </a:lnTo>
                  <a:lnTo>
                    <a:pt x="88602" y="844"/>
                  </a:lnTo>
                  <a:lnTo>
                    <a:pt x="77911" y="0"/>
                  </a:lnTo>
                  <a:lnTo>
                    <a:pt x="67284" y="938"/>
                  </a:lnTo>
                  <a:lnTo>
                    <a:pt x="57222" y="3458"/>
                  </a:lnTo>
                  <a:lnTo>
                    <a:pt x="48012" y="7418"/>
                  </a:lnTo>
                  <a:lnTo>
                    <a:pt x="39898" y="12816"/>
                  </a:lnTo>
                  <a:lnTo>
                    <a:pt x="32887" y="19522"/>
                  </a:lnTo>
                  <a:lnTo>
                    <a:pt x="26823" y="27466"/>
                  </a:lnTo>
                  <a:lnTo>
                    <a:pt x="21499" y="36699"/>
                  </a:lnTo>
                  <a:lnTo>
                    <a:pt x="16730" y="47134"/>
                  </a:lnTo>
                  <a:lnTo>
                    <a:pt x="12524" y="58564"/>
                  </a:lnTo>
                  <a:lnTo>
                    <a:pt x="9070" y="70761"/>
                  </a:lnTo>
                  <a:lnTo>
                    <a:pt x="6416" y="83520"/>
                  </a:lnTo>
                  <a:lnTo>
                    <a:pt x="4633" y="96681"/>
                  </a:lnTo>
                  <a:lnTo>
                    <a:pt x="3886" y="110121"/>
                  </a:lnTo>
                  <a:lnTo>
                    <a:pt x="4164" y="123750"/>
                  </a:lnTo>
                  <a:lnTo>
                    <a:pt x="5316" y="137343"/>
                  </a:lnTo>
                  <a:lnTo>
                    <a:pt x="7153" y="150550"/>
                  </a:lnTo>
                  <a:lnTo>
                    <a:pt x="9501" y="163212"/>
                  </a:lnTo>
                  <a:lnTo>
                    <a:pt x="12382" y="175342"/>
                  </a:lnTo>
                  <a:lnTo>
                    <a:pt x="15993" y="187028"/>
                  </a:lnTo>
                  <a:lnTo>
                    <a:pt x="20389" y="198369"/>
                  </a:lnTo>
                  <a:lnTo>
                    <a:pt x="25647" y="209292"/>
                  </a:lnTo>
                  <a:lnTo>
                    <a:pt x="31934" y="219560"/>
                  </a:lnTo>
                  <a:lnTo>
                    <a:pt x="39244" y="229090"/>
                  </a:lnTo>
                  <a:lnTo>
                    <a:pt x="47594" y="237627"/>
                  </a:lnTo>
                  <a:lnTo>
                    <a:pt x="57103" y="244682"/>
                  </a:lnTo>
                  <a:lnTo>
                    <a:pt x="67717" y="250120"/>
                  </a:lnTo>
                  <a:lnTo>
                    <a:pt x="79099" y="253788"/>
                  </a:lnTo>
                  <a:lnTo>
                    <a:pt x="90730" y="255359"/>
                  </a:lnTo>
                  <a:lnTo>
                    <a:pt x="102291" y="254864"/>
                  </a:lnTo>
                  <a:lnTo>
                    <a:pt x="113663" y="252770"/>
                  </a:lnTo>
                  <a:lnTo>
                    <a:pt x="124832" y="249772"/>
                  </a:lnTo>
                  <a:lnTo>
                    <a:pt x="135821" y="246356"/>
                  </a:lnTo>
                  <a:lnTo>
                    <a:pt x="146602" y="242736"/>
                  </a:lnTo>
                  <a:lnTo>
                    <a:pt x="158344" y="238492"/>
                  </a:lnTo>
                  <a:lnTo>
                    <a:pt x="174319" y="232140"/>
                  </a:lnTo>
                  <a:lnTo>
                    <a:pt x="200041" y="221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83342" y="5399540"/>
              <a:ext cx="252467" cy="319494"/>
            </a:xfrm>
            <a:custGeom>
              <a:avLst/>
              <a:gdLst/>
              <a:ahLst/>
              <a:cxnLst/>
              <a:rect l="0" t="0" r="0" b="0"/>
              <a:pathLst>
                <a:path w="252467" h="319494">
                  <a:moveTo>
                    <a:pt x="7815" y="73699"/>
                  </a:moveTo>
                  <a:lnTo>
                    <a:pt x="4948" y="85434"/>
                  </a:lnTo>
                  <a:lnTo>
                    <a:pt x="2806" y="96563"/>
                  </a:lnTo>
                  <a:lnTo>
                    <a:pt x="1207" y="108161"/>
                  </a:lnTo>
                  <a:lnTo>
                    <a:pt x="200" y="120322"/>
                  </a:lnTo>
                  <a:lnTo>
                    <a:pt x="0" y="132983"/>
                  </a:lnTo>
                  <a:lnTo>
                    <a:pt x="655" y="146038"/>
                  </a:lnTo>
                  <a:lnTo>
                    <a:pt x="2066" y="159391"/>
                  </a:lnTo>
                  <a:lnTo>
                    <a:pt x="4079" y="172956"/>
                  </a:lnTo>
                  <a:lnTo>
                    <a:pt x="6541" y="186671"/>
                  </a:lnTo>
                  <a:lnTo>
                    <a:pt x="9329" y="200490"/>
                  </a:lnTo>
                  <a:lnTo>
                    <a:pt x="12345" y="214380"/>
                  </a:lnTo>
                  <a:lnTo>
                    <a:pt x="15520" y="228314"/>
                  </a:lnTo>
                  <a:lnTo>
                    <a:pt x="18803" y="242112"/>
                  </a:lnTo>
                  <a:lnTo>
                    <a:pt x="22161" y="255458"/>
                  </a:lnTo>
                  <a:lnTo>
                    <a:pt x="25573" y="268208"/>
                  </a:lnTo>
                  <a:lnTo>
                    <a:pt x="29187" y="280228"/>
                  </a:lnTo>
                  <a:lnTo>
                    <a:pt x="33299" y="291307"/>
                  </a:lnTo>
                  <a:lnTo>
                    <a:pt x="38031" y="301409"/>
                  </a:lnTo>
                  <a:lnTo>
                    <a:pt x="43345" y="310006"/>
                  </a:lnTo>
                  <a:lnTo>
                    <a:pt x="49138" y="316046"/>
                  </a:lnTo>
                  <a:lnTo>
                    <a:pt x="55294" y="319173"/>
                  </a:lnTo>
                  <a:lnTo>
                    <a:pt x="61716" y="319493"/>
                  </a:lnTo>
                  <a:lnTo>
                    <a:pt x="68326" y="317207"/>
                  </a:lnTo>
                  <a:lnTo>
                    <a:pt x="75062" y="312703"/>
                  </a:lnTo>
                  <a:lnTo>
                    <a:pt x="81721" y="306292"/>
                  </a:lnTo>
                  <a:lnTo>
                    <a:pt x="87964" y="298111"/>
                  </a:lnTo>
                  <a:lnTo>
                    <a:pt x="93645" y="288398"/>
                  </a:lnTo>
                  <a:lnTo>
                    <a:pt x="98782" y="277627"/>
                  </a:lnTo>
                  <a:lnTo>
                    <a:pt x="103466" y="266406"/>
                  </a:lnTo>
                  <a:lnTo>
                    <a:pt x="107794" y="255120"/>
                  </a:lnTo>
                  <a:lnTo>
                    <a:pt x="111532" y="243933"/>
                  </a:lnTo>
                  <a:lnTo>
                    <a:pt x="114139" y="232887"/>
                  </a:lnTo>
                  <a:lnTo>
                    <a:pt x="115442" y="222049"/>
                  </a:lnTo>
                  <a:lnTo>
                    <a:pt x="116677" y="213959"/>
                  </a:lnTo>
                  <a:lnTo>
                    <a:pt x="119087" y="211711"/>
                  </a:lnTo>
                  <a:lnTo>
                    <a:pt x="121961" y="214142"/>
                  </a:lnTo>
                  <a:lnTo>
                    <a:pt x="124988" y="219594"/>
                  </a:lnTo>
                  <a:lnTo>
                    <a:pt x="128118" y="226921"/>
                  </a:lnTo>
                  <a:lnTo>
                    <a:pt x="131343" y="235408"/>
                  </a:lnTo>
                  <a:lnTo>
                    <a:pt x="134814" y="244454"/>
                  </a:lnTo>
                  <a:lnTo>
                    <a:pt x="138822" y="253485"/>
                  </a:lnTo>
                  <a:lnTo>
                    <a:pt x="143484" y="262202"/>
                  </a:lnTo>
                  <a:lnTo>
                    <a:pt x="148919" y="270368"/>
                  </a:lnTo>
                  <a:lnTo>
                    <a:pt x="155324" y="277713"/>
                  </a:lnTo>
                  <a:lnTo>
                    <a:pt x="162704" y="284160"/>
                  </a:lnTo>
                  <a:lnTo>
                    <a:pt x="170762" y="289322"/>
                  </a:lnTo>
                  <a:lnTo>
                    <a:pt x="179009" y="292434"/>
                  </a:lnTo>
                  <a:lnTo>
                    <a:pt x="187145" y="293262"/>
                  </a:lnTo>
                  <a:lnTo>
                    <a:pt x="195064" y="291869"/>
                  </a:lnTo>
                  <a:lnTo>
                    <a:pt x="202761" y="288351"/>
                  </a:lnTo>
                  <a:lnTo>
                    <a:pt x="210266" y="282981"/>
                  </a:lnTo>
                  <a:lnTo>
                    <a:pt x="217459" y="275970"/>
                  </a:lnTo>
                  <a:lnTo>
                    <a:pt x="224069" y="267379"/>
                  </a:lnTo>
                  <a:lnTo>
                    <a:pt x="230000" y="257382"/>
                  </a:lnTo>
                  <a:lnTo>
                    <a:pt x="235306" y="246249"/>
                  </a:lnTo>
                  <a:lnTo>
                    <a:pt x="240104" y="234252"/>
                  </a:lnTo>
                  <a:lnTo>
                    <a:pt x="244509" y="221628"/>
                  </a:lnTo>
                  <a:lnTo>
                    <a:pt x="248299" y="208558"/>
                  </a:lnTo>
                  <a:lnTo>
                    <a:pt x="250940" y="195178"/>
                  </a:lnTo>
                  <a:lnTo>
                    <a:pt x="252238" y="181586"/>
                  </a:lnTo>
                  <a:lnTo>
                    <a:pt x="252466" y="167848"/>
                  </a:lnTo>
                  <a:lnTo>
                    <a:pt x="252163" y="154011"/>
                  </a:lnTo>
                  <a:lnTo>
                    <a:pt x="251698" y="140112"/>
                  </a:lnTo>
                  <a:lnTo>
                    <a:pt x="251083" y="126337"/>
                  </a:lnTo>
                  <a:lnTo>
                    <a:pt x="250072" y="113008"/>
                  </a:lnTo>
                  <a:lnTo>
                    <a:pt x="248542" y="100259"/>
                  </a:lnTo>
                  <a:lnTo>
                    <a:pt x="246516" y="87901"/>
                  </a:lnTo>
                  <a:lnTo>
                    <a:pt x="244077" y="75529"/>
                  </a:lnTo>
                  <a:lnTo>
                    <a:pt x="241327" y="62919"/>
                  </a:lnTo>
                  <a:lnTo>
                    <a:pt x="238503" y="50426"/>
                  </a:lnTo>
                  <a:lnTo>
                    <a:pt x="235694" y="37559"/>
                  </a:lnTo>
                  <a:lnTo>
                    <a:pt x="232657" y="22067"/>
                  </a:lnTo>
                  <a:lnTo>
                    <a:pt x="228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28069" y="5431103"/>
              <a:ext cx="115814" cy="168456"/>
            </a:xfrm>
            <a:custGeom>
              <a:avLst/>
              <a:gdLst/>
              <a:ahLst/>
              <a:cxnLst/>
              <a:rect l="0" t="0" r="0" b="0"/>
              <a:pathLst>
                <a:path w="115814" h="168456">
                  <a:moveTo>
                    <a:pt x="0" y="105307"/>
                  </a:moveTo>
                  <a:lnTo>
                    <a:pt x="8868" y="102373"/>
                  </a:lnTo>
                  <a:lnTo>
                    <a:pt x="17855" y="99591"/>
                  </a:lnTo>
                  <a:lnTo>
                    <a:pt x="27846" y="96687"/>
                  </a:lnTo>
                  <a:lnTo>
                    <a:pt x="38653" y="93474"/>
                  </a:lnTo>
                  <a:lnTo>
                    <a:pt x="49816" y="89660"/>
                  </a:lnTo>
                  <a:lnTo>
                    <a:pt x="61012" y="85138"/>
                  </a:lnTo>
                  <a:lnTo>
                    <a:pt x="71779" y="79802"/>
                  </a:lnTo>
                  <a:lnTo>
                    <a:pt x="81467" y="73466"/>
                  </a:lnTo>
                  <a:lnTo>
                    <a:pt x="89817" y="66128"/>
                  </a:lnTo>
                  <a:lnTo>
                    <a:pt x="96590" y="57930"/>
                  </a:lnTo>
                  <a:lnTo>
                    <a:pt x="101398" y="49056"/>
                  </a:lnTo>
                  <a:lnTo>
                    <a:pt x="104216" y="39690"/>
                  </a:lnTo>
                  <a:lnTo>
                    <a:pt x="104990" y="30302"/>
                  </a:lnTo>
                  <a:lnTo>
                    <a:pt x="103474" y="21612"/>
                  </a:lnTo>
                  <a:lnTo>
                    <a:pt x="99753" y="13966"/>
                  </a:lnTo>
                  <a:lnTo>
                    <a:pt x="94172" y="7682"/>
                  </a:lnTo>
                  <a:lnTo>
                    <a:pt x="87147" y="3210"/>
                  </a:lnTo>
                  <a:lnTo>
                    <a:pt x="79060" y="620"/>
                  </a:lnTo>
                  <a:lnTo>
                    <a:pt x="70379" y="0"/>
                  </a:lnTo>
                  <a:lnTo>
                    <a:pt x="61641" y="1620"/>
                  </a:lnTo>
                  <a:lnTo>
                    <a:pt x="53143" y="5412"/>
                  </a:lnTo>
                  <a:lnTo>
                    <a:pt x="45135" y="11040"/>
                  </a:lnTo>
                  <a:lnTo>
                    <a:pt x="37902" y="18096"/>
                  </a:lnTo>
                  <a:lnTo>
                    <a:pt x="31518" y="26213"/>
                  </a:lnTo>
                  <a:lnTo>
                    <a:pt x="25891" y="35254"/>
                  </a:lnTo>
                  <a:lnTo>
                    <a:pt x="20868" y="45299"/>
                  </a:lnTo>
                  <a:lnTo>
                    <a:pt x="16310" y="56308"/>
                  </a:lnTo>
                  <a:lnTo>
                    <a:pt x="12415" y="67972"/>
                  </a:lnTo>
                  <a:lnTo>
                    <a:pt x="9703" y="79801"/>
                  </a:lnTo>
                  <a:lnTo>
                    <a:pt x="8362" y="91499"/>
                  </a:lnTo>
                  <a:lnTo>
                    <a:pt x="8274" y="102964"/>
                  </a:lnTo>
                  <a:lnTo>
                    <a:pt x="9204" y="114196"/>
                  </a:lnTo>
                  <a:lnTo>
                    <a:pt x="10912" y="125224"/>
                  </a:lnTo>
                  <a:lnTo>
                    <a:pt x="13516" y="135764"/>
                  </a:lnTo>
                  <a:lnTo>
                    <a:pt x="17466" y="145245"/>
                  </a:lnTo>
                  <a:lnTo>
                    <a:pt x="22900" y="153428"/>
                  </a:lnTo>
                  <a:lnTo>
                    <a:pt x="29667" y="160076"/>
                  </a:lnTo>
                  <a:lnTo>
                    <a:pt x="37505" y="164793"/>
                  </a:lnTo>
                  <a:lnTo>
                    <a:pt x="46149" y="167551"/>
                  </a:lnTo>
                  <a:lnTo>
                    <a:pt x="55376" y="168455"/>
                  </a:lnTo>
                  <a:lnTo>
                    <a:pt x="65015" y="167557"/>
                  </a:lnTo>
                  <a:lnTo>
                    <a:pt x="74925" y="165077"/>
                  </a:lnTo>
                  <a:lnTo>
                    <a:pt x="84563" y="161635"/>
                  </a:lnTo>
                  <a:lnTo>
                    <a:pt x="93918" y="157824"/>
                  </a:lnTo>
                  <a:lnTo>
                    <a:pt x="103810" y="153314"/>
                  </a:lnTo>
                  <a:lnTo>
                    <a:pt x="115813" y="147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72614" y="5389011"/>
              <a:ext cx="108140" cy="240554"/>
            </a:xfrm>
            <a:custGeom>
              <a:avLst/>
              <a:gdLst/>
              <a:ahLst/>
              <a:cxnLst/>
              <a:rect l="0" t="0" r="0" b="0"/>
              <a:pathLst>
                <a:path w="108140" h="240554">
                  <a:moveTo>
                    <a:pt x="13382" y="105285"/>
                  </a:moveTo>
                  <a:lnTo>
                    <a:pt x="13449" y="116953"/>
                  </a:lnTo>
                  <a:lnTo>
                    <a:pt x="14089" y="127441"/>
                  </a:lnTo>
                  <a:lnTo>
                    <a:pt x="15386" y="137743"/>
                  </a:lnTo>
                  <a:lnTo>
                    <a:pt x="17246" y="148045"/>
                  </a:lnTo>
                  <a:lnTo>
                    <a:pt x="19562" y="158388"/>
                  </a:lnTo>
                  <a:lnTo>
                    <a:pt x="22228" y="168778"/>
                  </a:lnTo>
                  <a:lnTo>
                    <a:pt x="25152" y="179206"/>
                  </a:lnTo>
                  <a:lnTo>
                    <a:pt x="28259" y="189664"/>
                  </a:lnTo>
                  <a:lnTo>
                    <a:pt x="31499" y="200144"/>
                  </a:lnTo>
                  <a:lnTo>
                    <a:pt x="34996" y="210639"/>
                  </a:lnTo>
                  <a:lnTo>
                    <a:pt x="39028" y="221145"/>
                  </a:lnTo>
                  <a:lnTo>
                    <a:pt x="43659" y="231580"/>
                  </a:lnTo>
                  <a:lnTo>
                    <a:pt x="47148" y="239192"/>
                  </a:lnTo>
                  <a:lnTo>
                    <a:pt x="47628" y="240553"/>
                  </a:lnTo>
                  <a:lnTo>
                    <a:pt x="46172" y="236720"/>
                  </a:lnTo>
                  <a:lnTo>
                    <a:pt x="43725" y="229526"/>
                  </a:lnTo>
                  <a:lnTo>
                    <a:pt x="40774" y="220498"/>
                  </a:lnTo>
                  <a:lnTo>
                    <a:pt x="37563" y="210576"/>
                  </a:lnTo>
                  <a:lnTo>
                    <a:pt x="34217" y="200247"/>
                  </a:lnTo>
                  <a:lnTo>
                    <a:pt x="30798" y="189750"/>
                  </a:lnTo>
                  <a:lnTo>
                    <a:pt x="27341" y="179192"/>
                  </a:lnTo>
                  <a:lnTo>
                    <a:pt x="23862" y="168619"/>
                  </a:lnTo>
                  <a:lnTo>
                    <a:pt x="20371" y="158048"/>
                  </a:lnTo>
                  <a:lnTo>
                    <a:pt x="16872" y="147485"/>
                  </a:lnTo>
                  <a:lnTo>
                    <a:pt x="13370" y="136931"/>
                  </a:lnTo>
                  <a:lnTo>
                    <a:pt x="9864" y="126384"/>
                  </a:lnTo>
                  <a:lnTo>
                    <a:pt x="6367" y="115842"/>
                  </a:lnTo>
                  <a:lnTo>
                    <a:pt x="3205" y="105305"/>
                  </a:lnTo>
                  <a:lnTo>
                    <a:pt x="993" y="94769"/>
                  </a:lnTo>
                  <a:lnTo>
                    <a:pt x="0" y="84242"/>
                  </a:lnTo>
                  <a:lnTo>
                    <a:pt x="488" y="73883"/>
                  </a:lnTo>
                  <a:lnTo>
                    <a:pt x="2869" y="64000"/>
                  </a:lnTo>
                  <a:lnTo>
                    <a:pt x="7182" y="54733"/>
                  </a:lnTo>
                  <a:lnTo>
                    <a:pt x="13333" y="46375"/>
                  </a:lnTo>
                  <a:lnTo>
                    <a:pt x="21274" y="39439"/>
                  </a:lnTo>
                  <a:lnTo>
                    <a:pt x="30794" y="34068"/>
                  </a:lnTo>
                  <a:lnTo>
                    <a:pt x="41420" y="29936"/>
                  </a:lnTo>
                  <a:lnTo>
                    <a:pt x="52536" y="26457"/>
                  </a:lnTo>
                  <a:lnTo>
                    <a:pt x="63734" y="23221"/>
                  </a:lnTo>
                  <a:lnTo>
                    <a:pt x="74389" y="19987"/>
                  </a:lnTo>
                  <a:lnTo>
                    <a:pt x="84612" y="16172"/>
                  </a:lnTo>
                  <a:lnTo>
                    <a:pt x="95294" y="10317"/>
                  </a:lnTo>
                  <a:lnTo>
                    <a:pt x="1081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12338" y="5416202"/>
              <a:ext cx="231628" cy="191698"/>
            </a:xfrm>
            <a:custGeom>
              <a:avLst/>
              <a:gdLst/>
              <a:ahLst/>
              <a:cxnLst/>
              <a:rect l="0" t="0" r="0" b="0"/>
              <a:pathLst>
                <a:path w="231628" h="191698">
                  <a:moveTo>
                    <a:pt x="0" y="78094"/>
                  </a:moveTo>
                  <a:lnTo>
                    <a:pt x="6001" y="83827"/>
                  </a:lnTo>
                  <a:lnTo>
                    <a:pt x="12846" y="88112"/>
                  </a:lnTo>
                  <a:lnTo>
                    <a:pt x="21234" y="91313"/>
                  </a:lnTo>
                  <a:lnTo>
                    <a:pt x="30861" y="93501"/>
                  </a:lnTo>
                  <a:lnTo>
                    <a:pt x="41176" y="94550"/>
                  </a:lnTo>
                  <a:lnTo>
                    <a:pt x="51783" y="94487"/>
                  </a:lnTo>
                  <a:lnTo>
                    <a:pt x="62481" y="93318"/>
                  </a:lnTo>
                  <a:lnTo>
                    <a:pt x="73182" y="90941"/>
                  </a:lnTo>
                  <a:lnTo>
                    <a:pt x="83850" y="87419"/>
                  </a:lnTo>
                  <a:lnTo>
                    <a:pt x="94316" y="82936"/>
                  </a:lnTo>
                  <a:lnTo>
                    <a:pt x="104277" y="77712"/>
                  </a:lnTo>
                  <a:lnTo>
                    <a:pt x="113596" y="71936"/>
                  </a:lnTo>
                  <a:lnTo>
                    <a:pt x="121820" y="65601"/>
                  </a:lnTo>
                  <a:lnTo>
                    <a:pt x="128135" y="58518"/>
                  </a:lnTo>
                  <a:lnTo>
                    <a:pt x="132262" y="50645"/>
                  </a:lnTo>
                  <a:lnTo>
                    <a:pt x="134235" y="42240"/>
                  </a:lnTo>
                  <a:lnTo>
                    <a:pt x="134130" y="33752"/>
                  </a:lnTo>
                  <a:lnTo>
                    <a:pt x="132200" y="25459"/>
                  </a:lnTo>
                  <a:lnTo>
                    <a:pt x="128482" y="17774"/>
                  </a:lnTo>
                  <a:lnTo>
                    <a:pt x="122723" y="11297"/>
                  </a:lnTo>
                  <a:lnTo>
                    <a:pt x="114968" y="6247"/>
                  </a:lnTo>
                  <a:lnTo>
                    <a:pt x="105678" y="2671"/>
                  </a:lnTo>
                  <a:lnTo>
                    <a:pt x="95534" y="630"/>
                  </a:lnTo>
                  <a:lnTo>
                    <a:pt x="85015" y="0"/>
                  </a:lnTo>
                  <a:lnTo>
                    <a:pt x="74531" y="694"/>
                  </a:lnTo>
                  <a:lnTo>
                    <a:pt x="64498" y="2745"/>
                  </a:lnTo>
                  <a:lnTo>
                    <a:pt x="55093" y="6058"/>
                  </a:lnTo>
                  <a:lnTo>
                    <a:pt x="46456" y="10737"/>
                  </a:lnTo>
                  <a:lnTo>
                    <a:pt x="38794" y="17158"/>
                  </a:lnTo>
                  <a:lnTo>
                    <a:pt x="32122" y="25373"/>
                  </a:lnTo>
                  <a:lnTo>
                    <a:pt x="26471" y="35315"/>
                  </a:lnTo>
                  <a:lnTo>
                    <a:pt x="21964" y="46962"/>
                  </a:lnTo>
                  <a:lnTo>
                    <a:pt x="18565" y="60122"/>
                  </a:lnTo>
                  <a:lnTo>
                    <a:pt x="16264" y="74177"/>
                  </a:lnTo>
                  <a:lnTo>
                    <a:pt x="15160" y="88217"/>
                  </a:lnTo>
                  <a:lnTo>
                    <a:pt x="15199" y="101727"/>
                  </a:lnTo>
                  <a:lnTo>
                    <a:pt x="16359" y="114576"/>
                  </a:lnTo>
                  <a:lnTo>
                    <a:pt x="18733" y="126818"/>
                  </a:lnTo>
                  <a:lnTo>
                    <a:pt x="22265" y="138563"/>
                  </a:lnTo>
                  <a:lnTo>
                    <a:pt x="27094" y="149604"/>
                  </a:lnTo>
                  <a:lnTo>
                    <a:pt x="33616" y="159427"/>
                  </a:lnTo>
                  <a:lnTo>
                    <a:pt x="41904" y="167850"/>
                  </a:lnTo>
                  <a:lnTo>
                    <a:pt x="52063" y="174829"/>
                  </a:lnTo>
                  <a:lnTo>
                    <a:pt x="64389" y="180302"/>
                  </a:lnTo>
                  <a:lnTo>
                    <a:pt x="78827" y="184390"/>
                  </a:lnTo>
                  <a:lnTo>
                    <a:pt x="94895" y="187340"/>
                  </a:lnTo>
                  <a:lnTo>
                    <a:pt x="111888" y="189419"/>
                  </a:lnTo>
                  <a:lnTo>
                    <a:pt x="129305" y="190856"/>
                  </a:lnTo>
                  <a:lnTo>
                    <a:pt x="146556" y="191672"/>
                  </a:lnTo>
                  <a:lnTo>
                    <a:pt x="162905" y="191697"/>
                  </a:lnTo>
                  <a:lnTo>
                    <a:pt x="178030" y="190903"/>
                  </a:lnTo>
                  <a:lnTo>
                    <a:pt x="191533" y="189550"/>
                  </a:lnTo>
                  <a:lnTo>
                    <a:pt x="204076" y="187962"/>
                  </a:lnTo>
                  <a:lnTo>
                    <a:pt x="216756" y="186004"/>
                  </a:lnTo>
                  <a:lnTo>
                    <a:pt x="231627" y="183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179606" y="5004972"/>
            <a:ext cx="1886774" cy="1027858"/>
            <a:chOff x="3179606" y="5004972"/>
            <a:chExt cx="1886774" cy="1027858"/>
          </a:xfrm>
        </p:grpSpPr>
        <p:sp>
          <p:nvSpPr>
            <p:cNvPr id="118" name="Freeform 117"/>
            <p:cNvSpPr/>
            <p:nvPr/>
          </p:nvSpPr>
          <p:spPr>
            <a:xfrm>
              <a:off x="3193457" y="5004972"/>
              <a:ext cx="186191" cy="680418"/>
            </a:xfrm>
            <a:custGeom>
              <a:avLst/>
              <a:gdLst/>
              <a:ahLst/>
              <a:cxnLst/>
              <a:rect l="0" t="0" r="0" b="0"/>
              <a:pathLst>
                <a:path w="186191" h="680418">
                  <a:moveTo>
                    <a:pt x="70377" y="680417"/>
                  </a:moveTo>
                  <a:lnTo>
                    <a:pt x="67510" y="668547"/>
                  </a:lnTo>
                  <a:lnTo>
                    <a:pt x="65368" y="656138"/>
                  </a:lnTo>
                  <a:lnTo>
                    <a:pt x="63760" y="641951"/>
                  </a:lnTo>
                  <a:lnTo>
                    <a:pt x="62407" y="626243"/>
                  </a:lnTo>
                  <a:lnTo>
                    <a:pt x="60910" y="609599"/>
                  </a:lnTo>
                  <a:lnTo>
                    <a:pt x="59059" y="592472"/>
                  </a:lnTo>
                  <a:lnTo>
                    <a:pt x="56819" y="575444"/>
                  </a:lnTo>
                  <a:lnTo>
                    <a:pt x="54239" y="559258"/>
                  </a:lnTo>
                  <a:lnTo>
                    <a:pt x="51389" y="544220"/>
                  </a:lnTo>
                  <a:lnTo>
                    <a:pt x="48340" y="529804"/>
                  </a:lnTo>
                  <a:lnTo>
                    <a:pt x="45148" y="514898"/>
                  </a:lnTo>
                  <a:lnTo>
                    <a:pt x="41859" y="498895"/>
                  </a:lnTo>
                  <a:lnTo>
                    <a:pt x="38669" y="481701"/>
                  </a:lnTo>
                  <a:lnTo>
                    <a:pt x="35907" y="463468"/>
                  </a:lnTo>
                  <a:lnTo>
                    <a:pt x="33712" y="444431"/>
                  </a:lnTo>
                  <a:lnTo>
                    <a:pt x="31900" y="425290"/>
                  </a:lnTo>
                  <a:lnTo>
                    <a:pt x="30069" y="407140"/>
                  </a:lnTo>
                  <a:lnTo>
                    <a:pt x="27986" y="390486"/>
                  </a:lnTo>
                  <a:lnTo>
                    <a:pt x="25756" y="374831"/>
                  </a:lnTo>
                  <a:lnTo>
                    <a:pt x="23712" y="359019"/>
                  </a:lnTo>
                  <a:lnTo>
                    <a:pt x="22035" y="342386"/>
                  </a:lnTo>
                  <a:lnTo>
                    <a:pt x="20587" y="325261"/>
                  </a:lnTo>
                  <a:lnTo>
                    <a:pt x="19008" y="308664"/>
                  </a:lnTo>
                  <a:lnTo>
                    <a:pt x="17094" y="293153"/>
                  </a:lnTo>
                  <a:lnTo>
                    <a:pt x="14808" y="278482"/>
                  </a:lnTo>
                  <a:lnTo>
                    <a:pt x="12195" y="263884"/>
                  </a:lnTo>
                  <a:lnTo>
                    <a:pt x="9328" y="248875"/>
                  </a:lnTo>
                  <a:lnTo>
                    <a:pt x="6436" y="233150"/>
                  </a:lnTo>
                  <a:lnTo>
                    <a:pt x="3881" y="216437"/>
                  </a:lnTo>
                  <a:lnTo>
                    <a:pt x="1838" y="198708"/>
                  </a:lnTo>
                  <a:lnTo>
                    <a:pt x="469" y="180426"/>
                  </a:lnTo>
                  <a:lnTo>
                    <a:pt x="0" y="162395"/>
                  </a:lnTo>
                  <a:lnTo>
                    <a:pt x="468" y="145051"/>
                  </a:lnTo>
                  <a:lnTo>
                    <a:pt x="1919" y="128476"/>
                  </a:lnTo>
                  <a:lnTo>
                    <a:pt x="4488" y="112578"/>
                  </a:lnTo>
                  <a:lnTo>
                    <a:pt x="8141" y="97227"/>
                  </a:lnTo>
                  <a:lnTo>
                    <a:pt x="12712" y="82612"/>
                  </a:lnTo>
                  <a:lnTo>
                    <a:pt x="17996" y="69235"/>
                  </a:lnTo>
                  <a:lnTo>
                    <a:pt x="23812" y="57274"/>
                  </a:lnTo>
                  <a:lnTo>
                    <a:pt x="30174" y="46767"/>
                  </a:lnTo>
                  <a:lnTo>
                    <a:pt x="37275" y="37771"/>
                  </a:lnTo>
                  <a:lnTo>
                    <a:pt x="45164" y="30165"/>
                  </a:lnTo>
                  <a:lnTo>
                    <a:pt x="53750" y="23699"/>
                  </a:lnTo>
                  <a:lnTo>
                    <a:pt x="62892" y="18107"/>
                  </a:lnTo>
                  <a:lnTo>
                    <a:pt x="72454" y="13158"/>
                  </a:lnTo>
                  <a:lnTo>
                    <a:pt x="82486" y="8831"/>
                  </a:lnTo>
                  <a:lnTo>
                    <a:pt x="93206" y="5296"/>
                  </a:lnTo>
                  <a:lnTo>
                    <a:pt x="104673" y="2589"/>
                  </a:lnTo>
                  <a:lnTo>
                    <a:pt x="116645" y="770"/>
                  </a:lnTo>
                  <a:lnTo>
                    <a:pt x="128680" y="0"/>
                  </a:lnTo>
                  <a:lnTo>
                    <a:pt x="140504" y="256"/>
                  </a:lnTo>
                  <a:lnTo>
                    <a:pt x="151583" y="1232"/>
                  </a:lnTo>
                  <a:lnTo>
                    <a:pt x="162135" y="2516"/>
                  </a:lnTo>
                  <a:lnTo>
                    <a:pt x="173087" y="4220"/>
                  </a:lnTo>
                  <a:lnTo>
                    <a:pt x="186190" y="6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79606" y="543270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07" y="2867"/>
                  </a:lnTo>
                  <a:lnTo>
                    <a:pt x="107779" y="5009"/>
                  </a:lnTo>
                  <a:lnTo>
                    <a:pt x="96496" y="6617"/>
                  </a:lnTo>
                  <a:lnTo>
                    <a:pt x="84002" y="7970"/>
                  </a:lnTo>
                  <a:lnTo>
                    <a:pt x="71170" y="9467"/>
                  </a:lnTo>
                  <a:lnTo>
                    <a:pt x="58561" y="11313"/>
                  </a:lnTo>
                  <a:lnTo>
                    <a:pt x="46627" y="13389"/>
                  </a:lnTo>
                  <a:lnTo>
                    <a:pt x="34600" y="15546"/>
                  </a:lnTo>
                  <a:lnTo>
                    <a:pt x="2031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73511" y="5422176"/>
              <a:ext cx="79837" cy="241726"/>
            </a:xfrm>
            <a:custGeom>
              <a:avLst/>
              <a:gdLst/>
              <a:ahLst/>
              <a:cxnLst/>
              <a:rect l="0" t="0" r="0" b="0"/>
              <a:pathLst>
                <a:path w="79837" h="241726">
                  <a:moveTo>
                    <a:pt x="6136" y="136870"/>
                  </a:moveTo>
                  <a:lnTo>
                    <a:pt x="6204" y="148538"/>
                  </a:lnTo>
                  <a:lnTo>
                    <a:pt x="6844" y="159027"/>
                  </a:lnTo>
                  <a:lnTo>
                    <a:pt x="8140" y="169329"/>
                  </a:lnTo>
                  <a:lnTo>
                    <a:pt x="10000" y="179631"/>
                  </a:lnTo>
                  <a:lnTo>
                    <a:pt x="12316" y="189974"/>
                  </a:lnTo>
                  <a:lnTo>
                    <a:pt x="14983" y="200364"/>
                  </a:lnTo>
                  <a:lnTo>
                    <a:pt x="17907" y="210792"/>
                  </a:lnTo>
                  <a:lnTo>
                    <a:pt x="21013" y="221250"/>
                  </a:lnTo>
                  <a:lnTo>
                    <a:pt x="24254" y="231659"/>
                  </a:lnTo>
                  <a:lnTo>
                    <a:pt x="27755" y="239529"/>
                  </a:lnTo>
                  <a:lnTo>
                    <a:pt x="30983" y="241725"/>
                  </a:lnTo>
                  <a:lnTo>
                    <a:pt x="32787" y="239216"/>
                  </a:lnTo>
                  <a:lnTo>
                    <a:pt x="33091" y="233640"/>
                  </a:lnTo>
                  <a:lnTo>
                    <a:pt x="32221" y="226016"/>
                  </a:lnTo>
                  <a:lnTo>
                    <a:pt x="30512" y="216772"/>
                  </a:lnTo>
                  <a:lnTo>
                    <a:pt x="28220" y="206217"/>
                  </a:lnTo>
                  <a:lnTo>
                    <a:pt x="25530" y="194650"/>
                  </a:lnTo>
                  <a:lnTo>
                    <a:pt x="22572" y="182336"/>
                  </a:lnTo>
                  <a:lnTo>
                    <a:pt x="19431" y="169488"/>
                  </a:lnTo>
                  <a:lnTo>
                    <a:pt x="16168" y="156433"/>
                  </a:lnTo>
                  <a:lnTo>
                    <a:pt x="12824" y="143591"/>
                  </a:lnTo>
                  <a:lnTo>
                    <a:pt x="9429" y="131173"/>
                  </a:lnTo>
                  <a:lnTo>
                    <a:pt x="6166" y="119036"/>
                  </a:lnTo>
                  <a:lnTo>
                    <a:pt x="3354" y="106814"/>
                  </a:lnTo>
                  <a:lnTo>
                    <a:pt x="1144" y="94299"/>
                  </a:lnTo>
                  <a:lnTo>
                    <a:pt x="0" y="81774"/>
                  </a:lnTo>
                  <a:lnTo>
                    <a:pt x="747" y="69891"/>
                  </a:lnTo>
                  <a:lnTo>
                    <a:pt x="3663" y="58975"/>
                  </a:lnTo>
                  <a:lnTo>
                    <a:pt x="8555" y="49189"/>
                  </a:lnTo>
                  <a:lnTo>
                    <a:pt x="15044" y="40687"/>
                  </a:lnTo>
                  <a:lnTo>
                    <a:pt x="22735" y="33415"/>
                  </a:lnTo>
                  <a:lnTo>
                    <a:pt x="31223" y="27128"/>
                  </a:lnTo>
                  <a:lnTo>
                    <a:pt x="41146" y="20771"/>
                  </a:lnTo>
                  <a:lnTo>
                    <a:pt x="55604" y="12663"/>
                  </a:lnTo>
                  <a:lnTo>
                    <a:pt x="798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85605" y="5516933"/>
              <a:ext cx="15142" cy="147399"/>
            </a:xfrm>
            <a:custGeom>
              <a:avLst/>
              <a:gdLst/>
              <a:ahLst/>
              <a:cxnLst/>
              <a:rect l="0" t="0" r="0" b="0"/>
              <a:pathLst>
                <a:path w="15142" h="147399">
                  <a:moveTo>
                    <a:pt x="4612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49"/>
                  </a:lnTo>
                  <a:lnTo>
                    <a:pt x="506" y="42516"/>
                  </a:lnTo>
                  <a:lnTo>
                    <a:pt x="1326" y="55996"/>
                  </a:lnTo>
                  <a:lnTo>
                    <a:pt x="2146" y="69859"/>
                  </a:lnTo>
                  <a:lnTo>
                    <a:pt x="3033" y="83656"/>
                  </a:lnTo>
                  <a:lnTo>
                    <a:pt x="4537" y="98412"/>
                  </a:lnTo>
                  <a:lnTo>
                    <a:pt x="7900" y="117651"/>
                  </a:lnTo>
                  <a:lnTo>
                    <a:pt x="15141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90217" y="5380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642860" y="5446623"/>
              <a:ext cx="186173" cy="586207"/>
            </a:xfrm>
            <a:custGeom>
              <a:avLst/>
              <a:gdLst/>
              <a:ahLst/>
              <a:cxnLst/>
              <a:rect l="0" t="0" r="0" b="0"/>
              <a:pathLst>
                <a:path w="186173" h="586207">
                  <a:moveTo>
                    <a:pt x="126342" y="196651"/>
                  </a:moveTo>
                  <a:lnTo>
                    <a:pt x="132142" y="187783"/>
                  </a:lnTo>
                  <a:lnTo>
                    <a:pt x="137067" y="178796"/>
                  </a:lnTo>
                  <a:lnTo>
                    <a:pt x="141564" y="168801"/>
                  </a:lnTo>
                  <a:lnTo>
                    <a:pt x="145613" y="157820"/>
                  </a:lnTo>
                  <a:lnTo>
                    <a:pt x="148979" y="146008"/>
                  </a:lnTo>
                  <a:lnTo>
                    <a:pt x="151582" y="133554"/>
                  </a:lnTo>
                  <a:lnTo>
                    <a:pt x="153335" y="120790"/>
                  </a:lnTo>
                  <a:lnTo>
                    <a:pt x="154066" y="108158"/>
                  </a:lnTo>
                  <a:lnTo>
                    <a:pt x="153779" y="95889"/>
                  </a:lnTo>
                  <a:lnTo>
                    <a:pt x="152621" y="84026"/>
                  </a:lnTo>
                  <a:lnTo>
                    <a:pt x="150781" y="72521"/>
                  </a:lnTo>
                  <a:lnTo>
                    <a:pt x="148430" y="61302"/>
                  </a:lnTo>
                  <a:lnTo>
                    <a:pt x="145548" y="50462"/>
                  </a:lnTo>
                  <a:lnTo>
                    <a:pt x="141936" y="40248"/>
                  </a:lnTo>
                  <a:lnTo>
                    <a:pt x="137539" y="30749"/>
                  </a:lnTo>
                  <a:lnTo>
                    <a:pt x="132280" y="22065"/>
                  </a:lnTo>
                  <a:lnTo>
                    <a:pt x="125994" y="14377"/>
                  </a:lnTo>
                  <a:lnTo>
                    <a:pt x="118692" y="7706"/>
                  </a:lnTo>
                  <a:lnTo>
                    <a:pt x="110687" y="2566"/>
                  </a:lnTo>
                  <a:lnTo>
                    <a:pt x="102476" y="0"/>
                  </a:lnTo>
                  <a:lnTo>
                    <a:pt x="94368" y="353"/>
                  </a:lnTo>
                  <a:lnTo>
                    <a:pt x="86637" y="3354"/>
                  </a:lnTo>
                  <a:lnTo>
                    <a:pt x="79599" y="8492"/>
                  </a:lnTo>
                  <a:lnTo>
                    <a:pt x="73350" y="15244"/>
                  </a:lnTo>
                  <a:lnTo>
                    <a:pt x="67814" y="23334"/>
                  </a:lnTo>
                  <a:lnTo>
                    <a:pt x="62854" y="32725"/>
                  </a:lnTo>
                  <a:lnTo>
                    <a:pt x="58333" y="43293"/>
                  </a:lnTo>
                  <a:lnTo>
                    <a:pt x="54295" y="54828"/>
                  </a:lnTo>
                  <a:lnTo>
                    <a:pt x="50954" y="67101"/>
                  </a:lnTo>
                  <a:lnTo>
                    <a:pt x="48372" y="79916"/>
                  </a:lnTo>
                  <a:lnTo>
                    <a:pt x="46467" y="93114"/>
                  </a:lnTo>
                  <a:lnTo>
                    <a:pt x="45106" y="106580"/>
                  </a:lnTo>
                  <a:lnTo>
                    <a:pt x="44157" y="120231"/>
                  </a:lnTo>
                  <a:lnTo>
                    <a:pt x="43673" y="134009"/>
                  </a:lnTo>
                  <a:lnTo>
                    <a:pt x="43871" y="147872"/>
                  </a:lnTo>
                  <a:lnTo>
                    <a:pt x="44824" y="161784"/>
                  </a:lnTo>
                  <a:lnTo>
                    <a:pt x="46616" y="175398"/>
                  </a:lnTo>
                  <a:lnTo>
                    <a:pt x="49422" y="188086"/>
                  </a:lnTo>
                  <a:lnTo>
                    <a:pt x="53243" y="199564"/>
                  </a:lnTo>
                  <a:lnTo>
                    <a:pt x="58097" y="209237"/>
                  </a:lnTo>
                  <a:lnTo>
                    <a:pt x="64104" y="216073"/>
                  </a:lnTo>
                  <a:lnTo>
                    <a:pt x="71210" y="219771"/>
                  </a:lnTo>
                  <a:lnTo>
                    <a:pt x="78913" y="220490"/>
                  </a:lnTo>
                  <a:lnTo>
                    <a:pt x="86389" y="218481"/>
                  </a:lnTo>
                  <a:lnTo>
                    <a:pt x="93194" y="214165"/>
                  </a:lnTo>
                  <a:lnTo>
                    <a:pt x="99405" y="207883"/>
                  </a:lnTo>
                  <a:lnTo>
                    <a:pt x="105417" y="199789"/>
                  </a:lnTo>
                  <a:lnTo>
                    <a:pt x="111495" y="190135"/>
                  </a:lnTo>
                  <a:lnTo>
                    <a:pt x="117578" y="179402"/>
                  </a:lnTo>
                  <a:lnTo>
                    <a:pt x="123370" y="168207"/>
                  </a:lnTo>
                  <a:lnTo>
                    <a:pt x="128731" y="156982"/>
                  </a:lnTo>
                  <a:lnTo>
                    <a:pt x="134176" y="147439"/>
                  </a:lnTo>
                  <a:lnTo>
                    <a:pt x="139884" y="142376"/>
                  </a:lnTo>
                  <a:lnTo>
                    <a:pt x="145012" y="142638"/>
                  </a:lnTo>
                  <a:lnTo>
                    <a:pt x="149512" y="147604"/>
                  </a:lnTo>
                  <a:lnTo>
                    <a:pt x="153591" y="156254"/>
                  </a:lnTo>
                  <a:lnTo>
                    <a:pt x="157259" y="167620"/>
                  </a:lnTo>
                  <a:lnTo>
                    <a:pt x="160312" y="180925"/>
                  </a:lnTo>
                  <a:lnTo>
                    <a:pt x="162687" y="195584"/>
                  </a:lnTo>
                  <a:lnTo>
                    <a:pt x="164612" y="211176"/>
                  </a:lnTo>
                  <a:lnTo>
                    <a:pt x="166515" y="227405"/>
                  </a:lnTo>
                  <a:lnTo>
                    <a:pt x="168649" y="244063"/>
                  </a:lnTo>
                  <a:lnTo>
                    <a:pt x="171082" y="260843"/>
                  </a:lnTo>
                  <a:lnTo>
                    <a:pt x="173795" y="277345"/>
                  </a:lnTo>
                  <a:lnTo>
                    <a:pt x="176728" y="293373"/>
                  </a:lnTo>
                  <a:lnTo>
                    <a:pt x="179665" y="308917"/>
                  </a:lnTo>
                  <a:lnTo>
                    <a:pt x="182250" y="324049"/>
                  </a:lnTo>
                  <a:lnTo>
                    <a:pt x="184312" y="338861"/>
                  </a:lnTo>
                  <a:lnTo>
                    <a:pt x="185695" y="353438"/>
                  </a:lnTo>
                  <a:lnTo>
                    <a:pt x="186172" y="367846"/>
                  </a:lnTo>
                  <a:lnTo>
                    <a:pt x="185710" y="382131"/>
                  </a:lnTo>
                  <a:lnTo>
                    <a:pt x="184263" y="396167"/>
                  </a:lnTo>
                  <a:lnTo>
                    <a:pt x="181697" y="409671"/>
                  </a:lnTo>
                  <a:lnTo>
                    <a:pt x="178046" y="422528"/>
                  </a:lnTo>
                  <a:lnTo>
                    <a:pt x="173476" y="434620"/>
                  </a:lnTo>
                  <a:lnTo>
                    <a:pt x="168193" y="445748"/>
                  </a:lnTo>
                  <a:lnTo>
                    <a:pt x="162372" y="455900"/>
                  </a:lnTo>
                  <a:lnTo>
                    <a:pt x="155839" y="465209"/>
                  </a:lnTo>
                  <a:lnTo>
                    <a:pt x="148089" y="473857"/>
                  </a:lnTo>
                  <a:lnTo>
                    <a:pt x="138952" y="482016"/>
                  </a:lnTo>
                  <a:lnTo>
                    <a:pt x="128713" y="489990"/>
                  </a:lnTo>
                  <a:lnTo>
                    <a:pt x="117923" y="498191"/>
                  </a:lnTo>
                  <a:lnTo>
                    <a:pt x="106962" y="506820"/>
                  </a:lnTo>
                  <a:lnTo>
                    <a:pt x="96010" y="515736"/>
                  </a:lnTo>
                  <a:lnTo>
                    <a:pt x="85130" y="524567"/>
                  </a:lnTo>
                  <a:lnTo>
                    <a:pt x="74334" y="533100"/>
                  </a:lnTo>
                  <a:lnTo>
                    <a:pt x="63610" y="541285"/>
                  </a:lnTo>
                  <a:lnTo>
                    <a:pt x="52943" y="549161"/>
                  </a:lnTo>
                  <a:lnTo>
                    <a:pt x="42332" y="556782"/>
                  </a:lnTo>
                  <a:lnTo>
                    <a:pt x="32219" y="563907"/>
                  </a:lnTo>
                  <a:lnTo>
                    <a:pt x="22492" y="570699"/>
                  </a:lnTo>
                  <a:lnTo>
                    <a:pt x="12296" y="577754"/>
                  </a:lnTo>
                  <a:lnTo>
                    <a:pt x="0" y="586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11316" y="5222134"/>
              <a:ext cx="200042" cy="431670"/>
            </a:xfrm>
            <a:custGeom>
              <a:avLst/>
              <a:gdLst/>
              <a:ahLst/>
              <a:cxnLst/>
              <a:rect l="0" t="0" r="0" b="0"/>
              <a:pathLst>
                <a:path w="200042" h="43167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503"/>
                  </a:lnTo>
                  <a:lnTo>
                    <a:pt x="11769" y="74277"/>
                  </a:lnTo>
                  <a:lnTo>
                    <a:pt x="14877" y="86031"/>
                  </a:lnTo>
                  <a:lnTo>
                    <a:pt x="18112" y="99018"/>
                  </a:lnTo>
                  <a:lnTo>
                    <a:pt x="21436" y="113164"/>
                  </a:lnTo>
                  <a:lnTo>
                    <a:pt x="24821" y="128263"/>
                  </a:lnTo>
                  <a:lnTo>
                    <a:pt x="28246" y="144092"/>
                  </a:lnTo>
                  <a:lnTo>
                    <a:pt x="31699" y="160620"/>
                  </a:lnTo>
                  <a:lnTo>
                    <a:pt x="35171" y="177999"/>
                  </a:lnTo>
                  <a:lnTo>
                    <a:pt x="38650" y="196239"/>
                  </a:lnTo>
                  <a:lnTo>
                    <a:pt x="41970" y="215064"/>
                  </a:lnTo>
                  <a:lnTo>
                    <a:pt x="44821" y="234006"/>
                  </a:lnTo>
                  <a:lnTo>
                    <a:pt x="47074" y="252778"/>
                  </a:lnTo>
                  <a:lnTo>
                    <a:pt x="48925" y="270959"/>
                  </a:lnTo>
                  <a:lnTo>
                    <a:pt x="50783" y="287941"/>
                  </a:lnTo>
                  <a:lnTo>
                    <a:pt x="52888" y="303514"/>
                  </a:lnTo>
                  <a:lnTo>
                    <a:pt x="55303" y="317954"/>
                  </a:lnTo>
                  <a:lnTo>
                    <a:pt x="58004" y="331814"/>
                  </a:lnTo>
                  <a:lnTo>
                    <a:pt x="60930" y="345478"/>
                  </a:lnTo>
                  <a:lnTo>
                    <a:pt x="63861" y="359134"/>
                  </a:lnTo>
                  <a:lnTo>
                    <a:pt x="66442" y="372850"/>
                  </a:lnTo>
                  <a:lnTo>
                    <a:pt x="68510" y="386553"/>
                  </a:lnTo>
                  <a:lnTo>
                    <a:pt x="70161" y="397169"/>
                  </a:lnTo>
                  <a:lnTo>
                    <a:pt x="71303" y="400812"/>
                  </a:lnTo>
                  <a:lnTo>
                    <a:pt x="71529" y="398719"/>
                  </a:lnTo>
                  <a:lnTo>
                    <a:pt x="70811" y="393046"/>
                  </a:lnTo>
                  <a:lnTo>
                    <a:pt x="69475" y="385148"/>
                  </a:lnTo>
                  <a:lnTo>
                    <a:pt x="68015" y="375611"/>
                  </a:lnTo>
                  <a:lnTo>
                    <a:pt x="66727" y="364807"/>
                  </a:lnTo>
                  <a:lnTo>
                    <a:pt x="65704" y="353047"/>
                  </a:lnTo>
                  <a:lnTo>
                    <a:pt x="64940" y="340589"/>
                  </a:lnTo>
                  <a:lnTo>
                    <a:pt x="64399" y="327644"/>
                  </a:lnTo>
                  <a:lnTo>
                    <a:pt x="64358" y="314690"/>
                  </a:lnTo>
                  <a:lnTo>
                    <a:pt x="65387" y="302448"/>
                  </a:lnTo>
                  <a:lnTo>
                    <a:pt x="67714" y="291258"/>
                  </a:lnTo>
                  <a:lnTo>
                    <a:pt x="71414" y="281270"/>
                  </a:lnTo>
                  <a:lnTo>
                    <a:pt x="76571" y="272625"/>
                  </a:lnTo>
                  <a:lnTo>
                    <a:pt x="83074" y="265268"/>
                  </a:lnTo>
                  <a:lnTo>
                    <a:pt x="90525" y="259479"/>
                  </a:lnTo>
                  <a:lnTo>
                    <a:pt x="98357" y="255936"/>
                  </a:lnTo>
                  <a:lnTo>
                    <a:pt x="106206" y="254817"/>
                  </a:lnTo>
                  <a:lnTo>
                    <a:pt x="113761" y="256013"/>
                  </a:lnTo>
                  <a:lnTo>
                    <a:pt x="120681" y="259399"/>
                  </a:lnTo>
                  <a:lnTo>
                    <a:pt x="126856" y="264676"/>
                  </a:lnTo>
                  <a:lnTo>
                    <a:pt x="132511" y="271454"/>
                  </a:lnTo>
                  <a:lnTo>
                    <a:pt x="138084" y="279357"/>
                  </a:lnTo>
                  <a:lnTo>
                    <a:pt x="143835" y="288074"/>
                  </a:lnTo>
                  <a:lnTo>
                    <a:pt x="149683" y="297364"/>
                  </a:lnTo>
                  <a:lnTo>
                    <a:pt x="155310" y="307052"/>
                  </a:lnTo>
                  <a:lnTo>
                    <a:pt x="160545" y="317017"/>
                  </a:lnTo>
                  <a:lnTo>
                    <a:pt x="165536" y="327336"/>
                  </a:lnTo>
                  <a:lnTo>
                    <a:pt x="170647" y="338256"/>
                  </a:lnTo>
                  <a:lnTo>
                    <a:pt x="176076" y="349861"/>
                  </a:lnTo>
                  <a:lnTo>
                    <a:pt x="181557" y="362059"/>
                  </a:lnTo>
                  <a:lnTo>
                    <a:pt x="186984" y="376175"/>
                  </a:lnTo>
                  <a:lnTo>
                    <a:pt x="192836" y="396805"/>
                  </a:lnTo>
                  <a:lnTo>
                    <a:pt x="20004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85057" y="525372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89"/>
                  </a:lnTo>
                  <a:lnTo>
                    <a:pt x="6768" y="83256"/>
                  </a:lnTo>
                  <a:lnTo>
                    <a:pt x="7866" y="101012"/>
                  </a:lnTo>
                  <a:lnTo>
                    <a:pt x="8676" y="118683"/>
                  </a:lnTo>
                  <a:lnTo>
                    <a:pt x="9260" y="135779"/>
                  </a:lnTo>
                  <a:lnTo>
                    <a:pt x="9838" y="152017"/>
                  </a:lnTo>
                  <a:lnTo>
                    <a:pt x="10766" y="167154"/>
                  </a:lnTo>
                  <a:lnTo>
                    <a:pt x="12206" y="181200"/>
                  </a:lnTo>
                  <a:lnTo>
                    <a:pt x="13989" y="194804"/>
                  </a:lnTo>
                  <a:lnTo>
                    <a:pt x="15725" y="209093"/>
                  </a:lnTo>
                  <a:lnTo>
                    <a:pt x="17186" y="224646"/>
                  </a:lnTo>
                  <a:lnTo>
                    <a:pt x="18319" y="241521"/>
                  </a:lnTo>
                  <a:lnTo>
                    <a:pt x="19154" y="259533"/>
                  </a:lnTo>
                  <a:lnTo>
                    <a:pt x="19749" y="278403"/>
                  </a:lnTo>
                  <a:lnTo>
                    <a:pt x="20167" y="296992"/>
                  </a:lnTo>
                  <a:lnTo>
                    <a:pt x="20500" y="315143"/>
                  </a:lnTo>
                  <a:lnTo>
                    <a:pt x="20780" y="33444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42943" y="5390590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157927" y="0"/>
                  </a:moveTo>
                  <a:lnTo>
                    <a:pt x="149126" y="5801"/>
                  </a:lnTo>
                  <a:lnTo>
                    <a:pt x="140779" y="10725"/>
                  </a:lnTo>
                  <a:lnTo>
                    <a:pt x="132080" y="15232"/>
                  </a:lnTo>
                  <a:lnTo>
                    <a:pt x="122960" y="19625"/>
                  </a:lnTo>
                  <a:lnTo>
                    <a:pt x="113464" y="24288"/>
                  </a:lnTo>
                  <a:lnTo>
                    <a:pt x="103672" y="29403"/>
                  </a:lnTo>
                  <a:lnTo>
                    <a:pt x="93659" y="34980"/>
                  </a:lnTo>
                  <a:lnTo>
                    <a:pt x="83485" y="40953"/>
                  </a:lnTo>
                  <a:lnTo>
                    <a:pt x="73204" y="47231"/>
                  </a:lnTo>
                  <a:lnTo>
                    <a:pt x="63012" y="53735"/>
                  </a:lnTo>
                  <a:lnTo>
                    <a:pt x="53243" y="60400"/>
                  </a:lnTo>
                  <a:lnTo>
                    <a:pt x="44047" y="67173"/>
                  </a:lnTo>
                  <a:lnTo>
                    <a:pt x="35509" y="73910"/>
                  </a:lnTo>
                  <a:lnTo>
                    <a:pt x="26799" y="81133"/>
                  </a:lnTo>
                  <a:lnTo>
                    <a:pt x="16034" y="9059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179813" y="5416291"/>
              <a:ext cx="157929" cy="221137"/>
            </a:xfrm>
            <a:custGeom>
              <a:avLst/>
              <a:gdLst/>
              <a:ahLst/>
              <a:cxnLst/>
              <a:rect l="0" t="0" r="0" b="0"/>
              <a:pathLst>
                <a:path w="157929" h="221137">
                  <a:moveTo>
                    <a:pt x="0" y="90113"/>
                  </a:moveTo>
                  <a:lnTo>
                    <a:pt x="14535" y="87179"/>
                  </a:lnTo>
                  <a:lnTo>
                    <a:pt x="27165" y="84397"/>
                  </a:lnTo>
                  <a:lnTo>
                    <a:pt x="39070" y="81497"/>
                  </a:lnTo>
                  <a:lnTo>
                    <a:pt x="50552" y="78457"/>
                  </a:lnTo>
                  <a:lnTo>
                    <a:pt x="61744" y="75292"/>
                  </a:lnTo>
                  <a:lnTo>
                    <a:pt x="72718" y="72014"/>
                  </a:lnTo>
                  <a:lnTo>
                    <a:pt x="83042" y="68158"/>
                  </a:lnTo>
                  <a:lnTo>
                    <a:pt x="91839" y="62822"/>
                  </a:lnTo>
                  <a:lnTo>
                    <a:pt x="98744" y="55637"/>
                  </a:lnTo>
                  <a:lnTo>
                    <a:pt x="103547" y="46879"/>
                  </a:lnTo>
                  <a:lnTo>
                    <a:pt x="105955" y="37166"/>
                  </a:lnTo>
                  <a:lnTo>
                    <a:pt x="106049" y="26984"/>
                  </a:lnTo>
                  <a:lnTo>
                    <a:pt x="104027" y="17253"/>
                  </a:lnTo>
                  <a:lnTo>
                    <a:pt x="100021" y="9331"/>
                  </a:lnTo>
                  <a:lnTo>
                    <a:pt x="94299" y="3800"/>
                  </a:lnTo>
                  <a:lnTo>
                    <a:pt x="87378" y="719"/>
                  </a:lnTo>
                  <a:lnTo>
                    <a:pt x="79903" y="0"/>
                  </a:lnTo>
                  <a:lnTo>
                    <a:pt x="72294" y="1333"/>
                  </a:lnTo>
                  <a:lnTo>
                    <a:pt x="64899" y="4461"/>
                  </a:lnTo>
                  <a:lnTo>
                    <a:pt x="58086" y="9284"/>
                  </a:lnTo>
                  <a:lnTo>
                    <a:pt x="51984" y="15594"/>
                  </a:lnTo>
                  <a:lnTo>
                    <a:pt x="46377" y="23097"/>
                  </a:lnTo>
                  <a:lnTo>
                    <a:pt x="40837" y="31502"/>
                  </a:lnTo>
                  <a:lnTo>
                    <a:pt x="35112" y="40566"/>
                  </a:lnTo>
                  <a:lnTo>
                    <a:pt x="29451" y="50262"/>
                  </a:lnTo>
                  <a:lnTo>
                    <a:pt x="24481" y="60756"/>
                  </a:lnTo>
                  <a:lnTo>
                    <a:pt x="20510" y="72076"/>
                  </a:lnTo>
                  <a:lnTo>
                    <a:pt x="17522" y="84120"/>
                  </a:lnTo>
                  <a:lnTo>
                    <a:pt x="15359" y="96736"/>
                  </a:lnTo>
                  <a:lnTo>
                    <a:pt x="13841" y="109772"/>
                  </a:lnTo>
                  <a:lnTo>
                    <a:pt x="13126" y="122779"/>
                  </a:lnTo>
                  <a:lnTo>
                    <a:pt x="13695" y="135052"/>
                  </a:lnTo>
                  <a:lnTo>
                    <a:pt x="15706" y="146267"/>
                  </a:lnTo>
                  <a:lnTo>
                    <a:pt x="19022" y="156439"/>
                  </a:lnTo>
                  <a:lnTo>
                    <a:pt x="23389" y="165740"/>
                  </a:lnTo>
                  <a:lnTo>
                    <a:pt x="28554" y="174369"/>
                  </a:lnTo>
                  <a:lnTo>
                    <a:pt x="34462" y="182506"/>
                  </a:lnTo>
                  <a:lnTo>
                    <a:pt x="41251" y="190292"/>
                  </a:lnTo>
                  <a:lnTo>
                    <a:pt x="48931" y="197824"/>
                  </a:lnTo>
                  <a:lnTo>
                    <a:pt x="57546" y="204850"/>
                  </a:lnTo>
                  <a:lnTo>
                    <a:pt x="67239" y="210810"/>
                  </a:lnTo>
                  <a:lnTo>
                    <a:pt x="77980" y="215479"/>
                  </a:lnTo>
                  <a:lnTo>
                    <a:pt x="89448" y="218781"/>
                  </a:lnTo>
                  <a:lnTo>
                    <a:pt x="101138" y="220630"/>
                  </a:lnTo>
                  <a:lnTo>
                    <a:pt x="112726" y="221136"/>
                  </a:lnTo>
                  <a:lnTo>
                    <a:pt x="123644" y="220692"/>
                  </a:lnTo>
                  <a:lnTo>
                    <a:pt x="134072" y="219830"/>
                  </a:lnTo>
                  <a:lnTo>
                    <a:pt x="144922" y="218479"/>
                  </a:lnTo>
                  <a:lnTo>
                    <a:pt x="157928" y="216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72405" y="5436677"/>
              <a:ext cx="302249" cy="238184"/>
            </a:xfrm>
            <a:custGeom>
              <a:avLst/>
              <a:gdLst/>
              <a:ahLst/>
              <a:cxnLst/>
              <a:rect l="0" t="0" r="0" b="0"/>
              <a:pathLst>
                <a:path w="302249" h="238184">
                  <a:moveTo>
                    <a:pt x="7450" y="90784"/>
                  </a:moveTo>
                  <a:lnTo>
                    <a:pt x="7450" y="105386"/>
                  </a:lnTo>
                  <a:lnTo>
                    <a:pt x="7450" y="118657"/>
                  </a:lnTo>
                  <a:lnTo>
                    <a:pt x="7454" y="131854"/>
                  </a:lnTo>
                  <a:lnTo>
                    <a:pt x="7627" y="145023"/>
                  </a:lnTo>
                  <a:lnTo>
                    <a:pt x="8275" y="157883"/>
                  </a:lnTo>
                  <a:lnTo>
                    <a:pt x="9500" y="170204"/>
                  </a:lnTo>
                  <a:lnTo>
                    <a:pt x="10279" y="179183"/>
                  </a:lnTo>
                  <a:lnTo>
                    <a:pt x="9482" y="181148"/>
                  </a:lnTo>
                  <a:lnTo>
                    <a:pt x="7665" y="176879"/>
                  </a:lnTo>
                  <a:lnTo>
                    <a:pt x="5428" y="168169"/>
                  </a:lnTo>
                  <a:lnTo>
                    <a:pt x="3297" y="156471"/>
                  </a:lnTo>
                  <a:lnTo>
                    <a:pt x="1533" y="142796"/>
                  </a:lnTo>
                  <a:lnTo>
                    <a:pt x="347" y="127814"/>
                  </a:lnTo>
                  <a:lnTo>
                    <a:pt x="0" y="111969"/>
                  </a:lnTo>
                  <a:lnTo>
                    <a:pt x="546" y="95562"/>
                  </a:lnTo>
                  <a:lnTo>
                    <a:pt x="1877" y="79113"/>
                  </a:lnTo>
                  <a:lnTo>
                    <a:pt x="3834" y="63362"/>
                  </a:lnTo>
                  <a:lnTo>
                    <a:pt x="6267" y="48663"/>
                  </a:lnTo>
                  <a:lnTo>
                    <a:pt x="9374" y="35334"/>
                  </a:lnTo>
                  <a:lnTo>
                    <a:pt x="13669" y="23824"/>
                  </a:lnTo>
                  <a:lnTo>
                    <a:pt x="19338" y="14207"/>
                  </a:lnTo>
                  <a:lnTo>
                    <a:pt x="26264" y="6731"/>
                  </a:lnTo>
                  <a:lnTo>
                    <a:pt x="34209" y="1975"/>
                  </a:lnTo>
                  <a:lnTo>
                    <a:pt x="42916" y="0"/>
                  </a:lnTo>
                  <a:lnTo>
                    <a:pt x="51845" y="605"/>
                  </a:lnTo>
                  <a:lnTo>
                    <a:pt x="60220" y="3585"/>
                  </a:lnTo>
                  <a:lnTo>
                    <a:pt x="67660" y="8587"/>
                  </a:lnTo>
                  <a:lnTo>
                    <a:pt x="74143" y="15178"/>
                  </a:lnTo>
                  <a:lnTo>
                    <a:pt x="79813" y="22956"/>
                  </a:lnTo>
                  <a:lnTo>
                    <a:pt x="84852" y="31592"/>
                  </a:lnTo>
                  <a:lnTo>
                    <a:pt x="89424" y="40999"/>
                  </a:lnTo>
                  <a:lnTo>
                    <a:pt x="93664" y="51297"/>
                  </a:lnTo>
                  <a:lnTo>
                    <a:pt x="97671" y="62485"/>
                  </a:lnTo>
                  <a:lnTo>
                    <a:pt x="101518" y="74440"/>
                  </a:lnTo>
                  <a:lnTo>
                    <a:pt x="105254" y="86997"/>
                  </a:lnTo>
                  <a:lnTo>
                    <a:pt x="108916" y="99997"/>
                  </a:lnTo>
                  <a:lnTo>
                    <a:pt x="112528" y="113151"/>
                  </a:lnTo>
                  <a:lnTo>
                    <a:pt x="116106" y="126056"/>
                  </a:lnTo>
                  <a:lnTo>
                    <a:pt x="119657" y="138516"/>
                  </a:lnTo>
                  <a:lnTo>
                    <a:pt x="123024" y="150680"/>
                  </a:lnTo>
                  <a:lnTo>
                    <a:pt x="125906" y="162920"/>
                  </a:lnTo>
                  <a:lnTo>
                    <a:pt x="128181" y="175450"/>
                  </a:lnTo>
                  <a:lnTo>
                    <a:pt x="130047" y="188156"/>
                  </a:lnTo>
                  <a:lnTo>
                    <a:pt x="131914" y="200693"/>
                  </a:lnTo>
                  <a:lnTo>
                    <a:pt x="134036" y="212839"/>
                  </a:lnTo>
                  <a:lnTo>
                    <a:pt x="136919" y="223434"/>
                  </a:lnTo>
                  <a:lnTo>
                    <a:pt x="141103" y="229220"/>
                  </a:lnTo>
                  <a:lnTo>
                    <a:pt x="145916" y="228583"/>
                  </a:lnTo>
                  <a:lnTo>
                    <a:pt x="150389" y="223464"/>
                  </a:lnTo>
                  <a:lnTo>
                    <a:pt x="154600" y="215758"/>
                  </a:lnTo>
                  <a:lnTo>
                    <a:pt x="159016" y="207049"/>
                  </a:lnTo>
                  <a:lnTo>
                    <a:pt x="163894" y="198230"/>
                  </a:lnTo>
                  <a:lnTo>
                    <a:pt x="169277" y="189666"/>
                  </a:lnTo>
                  <a:lnTo>
                    <a:pt x="175099" y="181442"/>
                  </a:lnTo>
                  <a:lnTo>
                    <a:pt x="181268" y="173534"/>
                  </a:lnTo>
                  <a:lnTo>
                    <a:pt x="187694" y="165879"/>
                  </a:lnTo>
                  <a:lnTo>
                    <a:pt x="194306" y="158415"/>
                  </a:lnTo>
                  <a:lnTo>
                    <a:pt x="201046" y="151089"/>
                  </a:lnTo>
                  <a:lnTo>
                    <a:pt x="207877" y="143860"/>
                  </a:lnTo>
                  <a:lnTo>
                    <a:pt x="214769" y="136699"/>
                  </a:lnTo>
                  <a:lnTo>
                    <a:pt x="221702" y="129579"/>
                  </a:lnTo>
                  <a:lnTo>
                    <a:pt x="228664" y="122323"/>
                  </a:lnTo>
                  <a:lnTo>
                    <a:pt x="235644" y="114612"/>
                  </a:lnTo>
                  <a:lnTo>
                    <a:pt x="242628" y="106306"/>
                  </a:lnTo>
                  <a:lnTo>
                    <a:pt x="249284" y="97270"/>
                  </a:lnTo>
                  <a:lnTo>
                    <a:pt x="254995" y="87293"/>
                  </a:lnTo>
                  <a:lnTo>
                    <a:pt x="259491" y="76365"/>
                  </a:lnTo>
                  <a:lnTo>
                    <a:pt x="262508" y="64941"/>
                  </a:lnTo>
                  <a:lnTo>
                    <a:pt x="263634" y="53814"/>
                  </a:lnTo>
                  <a:lnTo>
                    <a:pt x="262823" y="43414"/>
                  </a:lnTo>
                  <a:lnTo>
                    <a:pt x="260007" y="33975"/>
                  </a:lnTo>
                  <a:lnTo>
                    <a:pt x="254927" y="25708"/>
                  </a:lnTo>
                  <a:lnTo>
                    <a:pt x="247663" y="18609"/>
                  </a:lnTo>
                  <a:lnTo>
                    <a:pt x="238720" y="12993"/>
                  </a:lnTo>
                  <a:lnTo>
                    <a:pt x="228817" y="9569"/>
                  </a:lnTo>
                  <a:lnTo>
                    <a:pt x="218468" y="8529"/>
                  </a:lnTo>
                  <a:lnTo>
                    <a:pt x="208268" y="9778"/>
                  </a:lnTo>
                  <a:lnTo>
                    <a:pt x="198960" y="13199"/>
                  </a:lnTo>
                  <a:lnTo>
                    <a:pt x="190850" y="18500"/>
                  </a:lnTo>
                  <a:lnTo>
                    <a:pt x="183728" y="25294"/>
                  </a:lnTo>
                  <a:lnTo>
                    <a:pt x="177089" y="33207"/>
                  </a:lnTo>
                  <a:lnTo>
                    <a:pt x="170582" y="41932"/>
                  </a:lnTo>
                  <a:lnTo>
                    <a:pt x="164208" y="51226"/>
                  </a:lnTo>
                  <a:lnTo>
                    <a:pt x="158220" y="60918"/>
                  </a:lnTo>
                  <a:lnTo>
                    <a:pt x="152747" y="70884"/>
                  </a:lnTo>
                  <a:lnTo>
                    <a:pt x="147935" y="81205"/>
                  </a:lnTo>
                  <a:lnTo>
                    <a:pt x="144009" y="92126"/>
                  </a:lnTo>
                  <a:lnTo>
                    <a:pt x="141010" y="103732"/>
                  </a:lnTo>
                  <a:lnTo>
                    <a:pt x="139151" y="115799"/>
                  </a:lnTo>
                  <a:lnTo>
                    <a:pt x="138877" y="127899"/>
                  </a:lnTo>
                  <a:lnTo>
                    <a:pt x="140287" y="139779"/>
                  </a:lnTo>
                  <a:lnTo>
                    <a:pt x="143182" y="151366"/>
                  </a:lnTo>
                  <a:lnTo>
                    <a:pt x="147260" y="162680"/>
                  </a:lnTo>
                  <a:lnTo>
                    <a:pt x="152227" y="173766"/>
                  </a:lnTo>
                  <a:lnTo>
                    <a:pt x="158000" y="184517"/>
                  </a:lnTo>
                  <a:lnTo>
                    <a:pt x="164699" y="194669"/>
                  </a:lnTo>
                  <a:lnTo>
                    <a:pt x="172318" y="204122"/>
                  </a:lnTo>
                  <a:lnTo>
                    <a:pt x="180892" y="212607"/>
                  </a:lnTo>
                  <a:lnTo>
                    <a:pt x="190557" y="219627"/>
                  </a:lnTo>
                  <a:lnTo>
                    <a:pt x="201285" y="225051"/>
                  </a:lnTo>
                  <a:lnTo>
                    <a:pt x="212913" y="229048"/>
                  </a:lnTo>
                  <a:lnTo>
                    <a:pt x="225243" y="231906"/>
                  </a:lnTo>
                  <a:lnTo>
                    <a:pt x="238078" y="233905"/>
                  </a:lnTo>
                  <a:lnTo>
                    <a:pt x="250857" y="235288"/>
                  </a:lnTo>
                  <a:lnTo>
                    <a:pt x="264011" y="236383"/>
                  </a:lnTo>
                  <a:lnTo>
                    <a:pt x="279810" y="237293"/>
                  </a:lnTo>
                  <a:lnTo>
                    <a:pt x="302248" y="238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09803" y="5094836"/>
              <a:ext cx="207006" cy="630886"/>
            </a:xfrm>
            <a:custGeom>
              <a:avLst/>
              <a:gdLst/>
              <a:ahLst/>
              <a:cxnLst/>
              <a:rect l="0" t="0" r="0" b="0"/>
              <a:pathLst>
                <a:path w="207006" h="630886">
                  <a:moveTo>
                    <a:pt x="143834" y="464210"/>
                  </a:moveTo>
                  <a:lnTo>
                    <a:pt x="143767" y="452542"/>
                  </a:lnTo>
                  <a:lnTo>
                    <a:pt x="143127" y="442053"/>
                  </a:lnTo>
                  <a:lnTo>
                    <a:pt x="141826" y="431756"/>
                  </a:lnTo>
                  <a:lnTo>
                    <a:pt x="139793" y="421627"/>
                  </a:lnTo>
                  <a:lnTo>
                    <a:pt x="136829" y="411932"/>
                  </a:lnTo>
                  <a:lnTo>
                    <a:pt x="132899" y="402810"/>
                  </a:lnTo>
                  <a:lnTo>
                    <a:pt x="127804" y="394726"/>
                  </a:lnTo>
                  <a:lnTo>
                    <a:pt x="121104" y="388509"/>
                  </a:lnTo>
                  <a:lnTo>
                    <a:pt x="112711" y="384450"/>
                  </a:lnTo>
                  <a:lnTo>
                    <a:pt x="102991" y="382522"/>
                  </a:lnTo>
                  <a:lnTo>
                    <a:pt x="92558" y="382658"/>
                  </a:lnTo>
                  <a:lnTo>
                    <a:pt x="81848" y="384605"/>
                  </a:lnTo>
                  <a:lnTo>
                    <a:pt x="71406" y="388164"/>
                  </a:lnTo>
                  <a:lnTo>
                    <a:pt x="61935" y="393285"/>
                  </a:lnTo>
                  <a:lnTo>
                    <a:pt x="53719" y="399798"/>
                  </a:lnTo>
                  <a:lnTo>
                    <a:pt x="46697" y="407439"/>
                  </a:lnTo>
                  <a:lnTo>
                    <a:pt x="40657" y="415938"/>
                  </a:lnTo>
                  <a:lnTo>
                    <a:pt x="35366" y="425061"/>
                  </a:lnTo>
                  <a:lnTo>
                    <a:pt x="30622" y="434626"/>
                  </a:lnTo>
                  <a:lnTo>
                    <a:pt x="26268" y="444500"/>
                  </a:lnTo>
                  <a:lnTo>
                    <a:pt x="22183" y="454590"/>
                  </a:lnTo>
                  <a:lnTo>
                    <a:pt x="18285" y="464993"/>
                  </a:lnTo>
                  <a:lnTo>
                    <a:pt x="14514" y="475970"/>
                  </a:lnTo>
                  <a:lnTo>
                    <a:pt x="10833" y="487617"/>
                  </a:lnTo>
                  <a:lnTo>
                    <a:pt x="7379" y="499882"/>
                  </a:lnTo>
                  <a:lnTo>
                    <a:pt x="4439" y="512646"/>
                  </a:lnTo>
                  <a:lnTo>
                    <a:pt x="2134" y="525786"/>
                  </a:lnTo>
                  <a:lnTo>
                    <a:pt x="588" y="539033"/>
                  </a:lnTo>
                  <a:lnTo>
                    <a:pt x="0" y="552000"/>
                  </a:lnTo>
                  <a:lnTo>
                    <a:pt x="389" y="564492"/>
                  </a:lnTo>
                  <a:lnTo>
                    <a:pt x="1785" y="576338"/>
                  </a:lnTo>
                  <a:lnTo>
                    <a:pt x="4318" y="587301"/>
                  </a:lnTo>
                  <a:lnTo>
                    <a:pt x="7952" y="597337"/>
                  </a:lnTo>
                  <a:lnTo>
                    <a:pt x="12679" y="606399"/>
                  </a:lnTo>
                  <a:lnTo>
                    <a:pt x="18601" y="614348"/>
                  </a:lnTo>
                  <a:lnTo>
                    <a:pt x="25658" y="621203"/>
                  </a:lnTo>
                  <a:lnTo>
                    <a:pt x="33668" y="626638"/>
                  </a:lnTo>
                  <a:lnTo>
                    <a:pt x="42415" y="629934"/>
                  </a:lnTo>
                  <a:lnTo>
                    <a:pt x="51699" y="630885"/>
                  </a:lnTo>
                  <a:lnTo>
                    <a:pt x="61204" y="629574"/>
                  </a:lnTo>
                  <a:lnTo>
                    <a:pt x="70504" y="626110"/>
                  </a:lnTo>
                  <a:lnTo>
                    <a:pt x="79387" y="620777"/>
                  </a:lnTo>
                  <a:lnTo>
                    <a:pt x="87826" y="613791"/>
                  </a:lnTo>
                  <a:lnTo>
                    <a:pt x="95880" y="605216"/>
                  </a:lnTo>
                  <a:lnTo>
                    <a:pt x="103627" y="595225"/>
                  </a:lnTo>
                  <a:lnTo>
                    <a:pt x="110985" y="583926"/>
                  </a:lnTo>
                  <a:lnTo>
                    <a:pt x="117707" y="571286"/>
                  </a:lnTo>
                  <a:lnTo>
                    <a:pt x="123713" y="557412"/>
                  </a:lnTo>
                  <a:lnTo>
                    <a:pt x="129069" y="542519"/>
                  </a:lnTo>
                  <a:lnTo>
                    <a:pt x="133901" y="526844"/>
                  </a:lnTo>
                  <a:lnTo>
                    <a:pt x="138338" y="510604"/>
                  </a:lnTo>
                  <a:lnTo>
                    <a:pt x="142488" y="494294"/>
                  </a:lnTo>
                  <a:lnTo>
                    <a:pt x="146435" y="478650"/>
                  </a:lnTo>
                  <a:lnTo>
                    <a:pt x="150237" y="464006"/>
                  </a:lnTo>
                  <a:lnTo>
                    <a:pt x="153775" y="449868"/>
                  </a:lnTo>
                  <a:lnTo>
                    <a:pt x="156772" y="435154"/>
                  </a:lnTo>
                  <a:lnTo>
                    <a:pt x="159119" y="419284"/>
                  </a:lnTo>
                  <a:lnTo>
                    <a:pt x="160864" y="402180"/>
                  </a:lnTo>
                  <a:lnTo>
                    <a:pt x="162117" y="384008"/>
                  </a:lnTo>
                  <a:lnTo>
                    <a:pt x="162994" y="364997"/>
                  </a:lnTo>
                  <a:lnTo>
                    <a:pt x="163430" y="345366"/>
                  </a:lnTo>
                  <a:lnTo>
                    <a:pt x="163199" y="325290"/>
                  </a:lnTo>
                  <a:lnTo>
                    <a:pt x="162234" y="304911"/>
                  </a:lnTo>
                  <a:lnTo>
                    <a:pt x="160773" y="284653"/>
                  </a:lnTo>
                  <a:lnTo>
                    <a:pt x="159254" y="265198"/>
                  </a:lnTo>
                  <a:lnTo>
                    <a:pt x="157933" y="246849"/>
                  </a:lnTo>
                  <a:lnTo>
                    <a:pt x="156726" y="229408"/>
                  </a:lnTo>
                  <a:lnTo>
                    <a:pt x="155308" y="212388"/>
                  </a:lnTo>
                  <a:lnTo>
                    <a:pt x="153503" y="195451"/>
                  </a:lnTo>
                  <a:lnTo>
                    <a:pt x="151290" y="178447"/>
                  </a:lnTo>
                  <a:lnTo>
                    <a:pt x="148725" y="161330"/>
                  </a:lnTo>
                  <a:lnTo>
                    <a:pt x="145886" y="144113"/>
                  </a:lnTo>
                  <a:lnTo>
                    <a:pt x="142843" y="127142"/>
                  </a:lnTo>
                  <a:lnTo>
                    <a:pt x="139655" y="111053"/>
                  </a:lnTo>
                  <a:lnTo>
                    <a:pt x="136364" y="96125"/>
                  </a:lnTo>
                  <a:lnTo>
                    <a:pt x="133002" y="82306"/>
                  </a:lnTo>
                  <a:lnTo>
                    <a:pt x="129593" y="69403"/>
                  </a:lnTo>
                  <a:lnTo>
                    <a:pt x="126151" y="57203"/>
                  </a:lnTo>
                  <a:lnTo>
                    <a:pt x="122686" y="45516"/>
                  </a:lnTo>
                  <a:lnTo>
                    <a:pt x="119207" y="34193"/>
                  </a:lnTo>
                  <a:lnTo>
                    <a:pt x="115709" y="23147"/>
                  </a:lnTo>
                  <a:lnTo>
                    <a:pt x="111867" y="13118"/>
                  </a:lnTo>
                  <a:lnTo>
                    <a:pt x="107070" y="5585"/>
                  </a:lnTo>
                  <a:lnTo>
                    <a:pt x="101073" y="1167"/>
                  </a:lnTo>
                  <a:lnTo>
                    <a:pt x="94435" y="0"/>
                  </a:lnTo>
                  <a:lnTo>
                    <a:pt x="88280" y="2177"/>
                  </a:lnTo>
                  <a:lnTo>
                    <a:pt x="83220" y="7385"/>
                  </a:lnTo>
                  <a:lnTo>
                    <a:pt x="79351" y="15066"/>
                  </a:lnTo>
                  <a:lnTo>
                    <a:pt x="76524" y="24630"/>
                  </a:lnTo>
                  <a:lnTo>
                    <a:pt x="74519" y="35565"/>
                  </a:lnTo>
                  <a:lnTo>
                    <a:pt x="73291" y="47307"/>
                  </a:lnTo>
                  <a:lnTo>
                    <a:pt x="72976" y="59253"/>
                  </a:lnTo>
                  <a:lnTo>
                    <a:pt x="73567" y="71080"/>
                  </a:lnTo>
                  <a:lnTo>
                    <a:pt x="74774" y="83326"/>
                  </a:lnTo>
                  <a:lnTo>
                    <a:pt x="76121" y="97219"/>
                  </a:lnTo>
                  <a:lnTo>
                    <a:pt x="77326" y="113298"/>
                  </a:lnTo>
                  <a:lnTo>
                    <a:pt x="78456" y="130831"/>
                  </a:lnTo>
                  <a:lnTo>
                    <a:pt x="79822" y="148224"/>
                  </a:lnTo>
                  <a:lnTo>
                    <a:pt x="81593" y="164551"/>
                  </a:lnTo>
                  <a:lnTo>
                    <a:pt x="83783" y="179577"/>
                  </a:lnTo>
                  <a:lnTo>
                    <a:pt x="86331" y="193423"/>
                  </a:lnTo>
                  <a:lnTo>
                    <a:pt x="89156" y="206327"/>
                  </a:lnTo>
                  <a:lnTo>
                    <a:pt x="92019" y="218686"/>
                  </a:lnTo>
                  <a:lnTo>
                    <a:pt x="94555" y="231008"/>
                  </a:lnTo>
                  <a:lnTo>
                    <a:pt x="96593" y="243567"/>
                  </a:lnTo>
                  <a:lnTo>
                    <a:pt x="98300" y="256279"/>
                  </a:lnTo>
                  <a:lnTo>
                    <a:pt x="100060" y="268814"/>
                  </a:lnTo>
                  <a:lnTo>
                    <a:pt x="102099" y="280991"/>
                  </a:lnTo>
                  <a:lnTo>
                    <a:pt x="104470" y="292947"/>
                  </a:lnTo>
                  <a:lnTo>
                    <a:pt x="107141" y="305040"/>
                  </a:lnTo>
                  <a:lnTo>
                    <a:pt x="110052" y="317482"/>
                  </a:lnTo>
                  <a:lnTo>
                    <a:pt x="113142" y="330635"/>
                  </a:lnTo>
                  <a:lnTo>
                    <a:pt x="116364" y="345068"/>
                  </a:lnTo>
                  <a:lnTo>
                    <a:pt x="119680" y="360968"/>
                  </a:lnTo>
                  <a:lnTo>
                    <a:pt x="123229" y="378037"/>
                  </a:lnTo>
                  <a:lnTo>
                    <a:pt x="127297" y="395712"/>
                  </a:lnTo>
                  <a:lnTo>
                    <a:pt x="131993" y="413594"/>
                  </a:lnTo>
                  <a:lnTo>
                    <a:pt x="137115" y="431328"/>
                  </a:lnTo>
                  <a:lnTo>
                    <a:pt x="142245" y="448534"/>
                  </a:lnTo>
                  <a:lnTo>
                    <a:pt x="147143" y="465066"/>
                  </a:lnTo>
                  <a:lnTo>
                    <a:pt x="151907" y="480963"/>
                  </a:lnTo>
                  <a:lnTo>
                    <a:pt x="156864" y="496340"/>
                  </a:lnTo>
                  <a:lnTo>
                    <a:pt x="162200" y="511310"/>
                  </a:lnTo>
                  <a:lnTo>
                    <a:pt x="167936" y="525653"/>
                  </a:lnTo>
                  <a:lnTo>
                    <a:pt x="174019" y="538841"/>
                  </a:lnTo>
                  <a:lnTo>
                    <a:pt x="180365" y="550671"/>
                  </a:lnTo>
                  <a:lnTo>
                    <a:pt x="186599" y="561151"/>
                  </a:lnTo>
                  <a:lnTo>
                    <a:pt x="192680" y="571460"/>
                  </a:lnTo>
                  <a:lnTo>
                    <a:pt x="199140" y="583618"/>
                  </a:lnTo>
                  <a:lnTo>
                    <a:pt x="207005" y="601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53679" y="5632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976537" y="235969"/>
            <a:ext cx="3316478" cy="831753"/>
            <a:chOff x="2976537" y="235969"/>
            <a:chExt cx="3316478" cy="831753"/>
          </a:xfrm>
        </p:grpSpPr>
        <p:sp>
          <p:nvSpPr>
            <p:cNvPr id="2" name="Freeform 1"/>
            <p:cNvSpPr/>
            <p:nvPr/>
          </p:nvSpPr>
          <p:spPr>
            <a:xfrm>
              <a:off x="3218693" y="488653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9" y="77038"/>
                  </a:lnTo>
                  <a:lnTo>
                    <a:pt x="3904" y="90008"/>
                  </a:lnTo>
                  <a:lnTo>
                    <a:pt x="6201" y="103384"/>
                  </a:lnTo>
                  <a:lnTo>
                    <a:pt x="8857" y="117524"/>
                  </a:lnTo>
                  <a:lnTo>
                    <a:pt x="11775" y="132309"/>
                  </a:lnTo>
                  <a:lnTo>
                    <a:pt x="14880" y="147319"/>
                  </a:lnTo>
                  <a:lnTo>
                    <a:pt x="18109" y="162269"/>
                  </a:lnTo>
                  <a:lnTo>
                    <a:pt x="21272" y="177022"/>
                  </a:lnTo>
                  <a:lnTo>
                    <a:pt x="24351" y="193280"/>
                  </a:lnTo>
                  <a:lnTo>
                    <a:pt x="27616" y="21582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76537" y="393897"/>
              <a:ext cx="442198" cy="168457"/>
            </a:xfrm>
            <a:custGeom>
              <a:avLst/>
              <a:gdLst/>
              <a:ahLst/>
              <a:cxnLst/>
              <a:rect l="0" t="0" r="0" b="0"/>
              <a:pathLst>
                <a:path w="442198" h="168457">
                  <a:moveTo>
                    <a:pt x="442197" y="0"/>
                  </a:moveTo>
                  <a:lnTo>
                    <a:pt x="433396" y="5867"/>
                  </a:lnTo>
                  <a:lnTo>
                    <a:pt x="425049" y="11432"/>
                  </a:lnTo>
                  <a:lnTo>
                    <a:pt x="416341" y="17231"/>
                  </a:lnTo>
                  <a:lnTo>
                    <a:pt x="406875" y="23312"/>
                  </a:lnTo>
                  <a:lnTo>
                    <a:pt x="396083" y="29642"/>
                  </a:lnTo>
                  <a:lnTo>
                    <a:pt x="383785" y="36170"/>
                  </a:lnTo>
                  <a:lnTo>
                    <a:pt x="370119" y="42846"/>
                  </a:lnTo>
                  <a:lnTo>
                    <a:pt x="355353" y="49628"/>
                  </a:lnTo>
                  <a:lnTo>
                    <a:pt x="339764" y="56481"/>
                  </a:lnTo>
                  <a:lnTo>
                    <a:pt x="323908" y="63218"/>
                  </a:lnTo>
                  <a:lnTo>
                    <a:pt x="308578" y="69515"/>
                  </a:lnTo>
                  <a:lnTo>
                    <a:pt x="294162" y="75231"/>
                  </a:lnTo>
                  <a:lnTo>
                    <a:pt x="280689" y="80391"/>
                  </a:lnTo>
                  <a:lnTo>
                    <a:pt x="268019" y="85091"/>
                  </a:lnTo>
                  <a:lnTo>
                    <a:pt x="255974" y="89439"/>
                  </a:lnTo>
                  <a:lnTo>
                    <a:pt x="244391" y="93530"/>
                  </a:lnTo>
                  <a:lnTo>
                    <a:pt x="233138" y="97437"/>
                  </a:lnTo>
                  <a:lnTo>
                    <a:pt x="222116" y="101218"/>
                  </a:lnTo>
                  <a:lnTo>
                    <a:pt x="211254" y="104911"/>
                  </a:lnTo>
                  <a:lnTo>
                    <a:pt x="200500" y="108544"/>
                  </a:lnTo>
                  <a:lnTo>
                    <a:pt x="189820" y="112136"/>
                  </a:lnTo>
                  <a:lnTo>
                    <a:pt x="179190" y="115701"/>
                  </a:lnTo>
                  <a:lnTo>
                    <a:pt x="168593" y="119248"/>
                  </a:lnTo>
                  <a:lnTo>
                    <a:pt x="158010" y="122782"/>
                  </a:lnTo>
                  <a:lnTo>
                    <a:pt x="147106" y="126308"/>
                  </a:lnTo>
                  <a:lnTo>
                    <a:pt x="135260" y="129829"/>
                  </a:lnTo>
                  <a:lnTo>
                    <a:pt x="122216" y="133346"/>
                  </a:lnTo>
                  <a:lnTo>
                    <a:pt x="108200" y="136860"/>
                  </a:lnTo>
                  <a:lnTo>
                    <a:pt x="93721" y="140373"/>
                  </a:lnTo>
                  <a:lnTo>
                    <a:pt x="79139" y="143885"/>
                  </a:lnTo>
                  <a:lnTo>
                    <a:pt x="64834" y="147437"/>
                  </a:lnTo>
                  <a:lnTo>
                    <a:pt x="49671" y="151565"/>
                  </a:lnTo>
                  <a:lnTo>
                    <a:pt x="30089" y="15774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66769" y="393897"/>
              <a:ext cx="384332" cy="382612"/>
            </a:xfrm>
            <a:custGeom>
              <a:avLst/>
              <a:gdLst/>
              <a:ahLst/>
              <a:cxnLst/>
              <a:rect l="0" t="0" r="0" b="0"/>
              <a:pathLst>
                <a:path w="384332" h="382612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31"/>
                  </a:lnTo>
                  <a:lnTo>
                    <a:pt x="6725" y="72489"/>
                  </a:lnTo>
                  <a:lnTo>
                    <a:pt x="9548" y="84770"/>
                  </a:lnTo>
                  <a:lnTo>
                    <a:pt x="12586" y="98142"/>
                  </a:lnTo>
                  <a:lnTo>
                    <a:pt x="15606" y="112563"/>
                  </a:lnTo>
                  <a:lnTo>
                    <a:pt x="18253" y="127854"/>
                  </a:lnTo>
                  <a:lnTo>
                    <a:pt x="20366" y="143806"/>
                  </a:lnTo>
                  <a:lnTo>
                    <a:pt x="21954" y="160078"/>
                  </a:lnTo>
                  <a:lnTo>
                    <a:pt x="23103" y="176222"/>
                  </a:lnTo>
                  <a:lnTo>
                    <a:pt x="23913" y="192006"/>
                  </a:lnTo>
                  <a:lnTo>
                    <a:pt x="24476" y="207553"/>
                  </a:lnTo>
                  <a:lnTo>
                    <a:pt x="24861" y="223218"/>
                  </a:lnTo>
                  <a:lnTo>
                    <a:pt x="25124" y="239201"/>
                  </a:lnTo>
                  <a:lnTo>
                    <a:pt x="25301" y="255377"/>
                  </a:lnTo>
                  <a:lnTo>
                    <a:pt x="25421" y="271398"/>
                  </a:lnTo>
                  <a:lnTo>
                    <a:pt x="25502" y="287066"/>
                  </a:lnTo>
                  <a:lnTo>
                    <a:pt x="25556" y="302352"/>
                  </a:lnTo>
                  <a:lnTo>
                    <a:pt x="25592" y="317302"/>
                  </a:lnTo>
                  <a:lnTo>
                    <a:pt x="25616" y="331887"/>
                  </a:lnTo>
                  <a:lnTo>
                    <a:pt x="25633" y="342591"/>
                  </a:lnTo>
                  <a:lnTo>
                    <a:pt x="25646" y="345003"/>
                  </a:lnTo>
                  <a:lnTo>
                    <a:pt x="25658" y="340558"/>
                  </a:lnTo>
                  <a:lnTo>
                    <a:pt x="25836" y="331830"/>
                  </a:lnTo>
                  <a:lnTo>
                    <a:pt x="26487" y="321072"/>
                  </a:lnTo>
                  <a:lnTo>
                    <a:pt x="27742" y="309607"/>
                  </a:lnTo>
                  <a:lnTo>
                    <a:pt x="29568" y="298052"/>
                  </a:lnTo>
                  <a:lnTo>
                    <a:pt x="31865" y="286637"/>
                  </a:lnTo>
                  <a:lnTo>
                    <a:pt x="34526" y="275417"/>
                  </a:lnTo>
                  <a:lnTo>
                    <a:pt x="37617" y="264378"/>
                  </a:lnTo>
                  <a:lnTo>
                    <a:pt x="41370" y="253485"/>
                  </a:lnTo>
                  <a:lnTo>
                    <a:pt x="45862" y="242719"/>
                  </a:lnTo>
                  <a:lnTo>
                    <a:pt x="51184" y="232706"/>
                  </a:lnTo>
                  <a:lnTo>
                    <a:pt x="57512" y="224650"/>
                  </a:lnTo>
                  <a:lnTo>
                    <a:pt x="64847" y="219053"/>
                  </a:lnTo>
                  <a:lnTo>
                    <a:pt x="73044" y="215772"/>
                  </a:lnTo>
                  <a:lnTo>
                    <a:pt x="81917" y="214392"/>
                  </a:lnTo>
                  <a:lnTo>
                    <a:pt x="91286" y="214472"/>
                  </a:lnTo>
                  <a:lnTo>
                    <a:pt x="100848" y="215946"/>
                  </a:lnTo>
                  <a:lnTo>
                    <a:pt x="110186" y="219120"/>
                  </a:lnTo>
                  <a:lnTo>
                    <a:pt x="119090" y="224027"/>
                  </a:lnTo>
                  <a:lnTo>
                    <a:pt x="127372" y="230438"/>
                  </a:lnTo>
                  <a:lnTo>
                    <a:pt x="134789" y="238035"/>
                  </a:lnTo>
                  <a:lnTo>
                    <a:pt x="141296" y="246518"/>
                  </a:lnTo>
                  <a:lnTo>
                    <a:pt x="147006" y="255636"/>
                  </a:lnTo>
                  <a:lnTo>
                    <a:pt x="152084" y="265202"/>
                  </a:lnTo>
                  <a:lnTo>
                    <a:pt x="156688" y="275078"/>
                  </a:lnTo>
                  <a:lnTo>
                    <a:pt x="160953" y="285166"/>
                  </a:lnTo>
                  <a:lnTo>
                    <a:pt x="164978" y="295398"/>
                  </a:lnTo>
                  <a:lnTo>
                    <a:pt x="168851" y="305696"/>
                  </a:lnTo>
                  <a:lnTo>
                    <a:pt x="173118" y="314848"/>
                  </a:lnTo>
                  <a:lnTo>
                    <a:pt x="178561" y="319671"/>
                  </a:lnTo>
                  <a:lnTo>
                    <a:pt x="184791" y="318881"/>
                  </a:lnTo>
                  <a:lnTo>
                    <a:pt x="191002" y="314512"/>
                  </a:lnTo>
                  <a:lnTo>
                    <a:pt x="197328" y="308330"/>
                  </a:lnTo>
                  <a:lnTo>
                    <a:pt x="204212" y="301738"/>
                  </a:lnTo>
                  <a:lnTo>
                    <a:pt x="211855" y="295468"/>
                  </a:lnTo>
                  <a:lnTo>
                    <a:pt x="220391" y="289755"/>
                  </a:lnTo>
                  <a:lnTo>
                    <a:pt x="230006" y="284595"/>
                  </a:lnTo>
                  <a:lnTo>
                    <a:pt x="240688" y="279900"/>
                  </a:lnTo>
                  <a:lnTo>
                    <a:pt x="252279" y="275725"/>
                  </a:lnTo>
                  <a:lnTo>
                    <a:pt x="264581" y="272283"/>
                  </a:lnTo>
                  <a:lnTo>
                    <a:pt x="277405" y="269624"/>
                  </a:lnTo>
                  <a:lnTo>
                    <a:pt x="290438" y="267496"/>
                  </a:lnTo>
                  <a:lnTo>
                    <a:pt x="303260" y="265452"/>
                  </a:lnTo>
                  <a:lnTo>
                    <a:pt x="315661" y="263222"/>
                  </a:lnTo>
                  <a:lnTo>
                    <a:pt x="327614" y="260722"/>
                  </a:lnTo>
                  <a:lnTo>
                    <a:pt x="339181" y="257965"/>
                  </a:lnTo>
                  <a:lnTo>
                    <a:pt x="350432" y="254983"/>
                  </a:lnTo>
                  <a:lnTo>
                    <a:pt x="360955" y="251335"/>
                  </a:lnTo>
                  <a:lnTo>
                    <a:pt x="369891" y="246143"/>
                  </a:lnTo>
                  <a:lnTo>
                    <a:pt x="376891" y="239063"/>
                  </a:lnTo>
                  <a:lnTo>
                    <a:pt x="381761" y="230545"/>
                  </a:lnTo>
                  <a:lnTo>
                    <a:pt x="384212" y="221526"/>
                  </a:lnTo>
                  <a:lnTo>
                    <a:pt x="384331" y="212615"/>
                  </a:lnTo>
                  <a:lnTo>
                    <a:pt x="382158" y="204212"/>
                  </a:lnTo>
                  <a:lnTo>
                    <a:pt x="377516" y="196655"/>
                  </a:lnTo>
                  <a:lnTo>
                    <a:pt x="370555" y="190039"/>
                  </a:lnTo>
                  <a:lnTo>
                    <a:pt x="361987" y="184752"/>
                  </a:lnTo>
                  <a:lnTo>
                    <a:pt x="352868" y="181548"/>
                  </a:lnTo>
                  <a:lnTo>
                    <a:pt x="343849" y="180652"/>
                  </a:lnTo>
                  <a:lnTo>
                    <a:pt x="335018" y="181828"/>
                  </a:lnTo>
                  <a:lnTo>
                    <a:pt x="326102" y="184668"/>
                  </a:lnTo>
                  <a:lnTo>
                    <a:pt x="316925" y="188769"/>
                  </a:lnTo>
                  <a:lnTo>
                    <a:pt x="307608" y="194112"/>
                  </a:lnTo>
                  <a:lnTo>
                    <a:pt x="298492" y="201046"/>
                  </a:lnTo>
                  <a:lnTo>
                    <a:pt x="289771" y="209634"/>
                  </a:lnTo>
                  <a:lnTo>
                    <a:pt x="281795" y="219670"/>
                  </a:lnTo>
                  <a:lnTo>
                    <a:pt x="275122" y="230856"/>
                  </a:lnTo>
                  <a:lnTo>
                    <a:pt x="269940" y="242900"/>
                  </a:lnTo>
                  <a:lnTo>
                    <a:pt x="266276" y="255564"/>
                  </a:lnTo>
                  <a:lnTo>
                    <a:pt x="264175" y="268664"/>
                  </a:lnTo>
                  <a:lnTo>
                    <a:pt x="263506" y="282060"/>
                  </a:lnTo>
                  <a:lnTo>
                    <a:pt x="264173" y="295496"/>
                  </a:lnTo>
                  <a:lnTo>
                    <a:pt x="266207" y="308596"/>
                  </a:lnTo>
                  <a:lnTo>
                    <a:pt x="269502" y="321182"/>
                  </a:lnTo>
                  <a:lnTo>
                    <a:pt x="274001" y="333092"/>
                  </a:lnTo>
                  <a:lnTo>
                    <a:pt x="279769" y="344098"/>
                  </a:lnTo>
                  <a:lnTo>
                    <a:pt x="286728" y="354159"/>
                  </a:lnTo>
                  <a:lnTo>
                    <a:pt x="294841" y="363069"/>
                  </a:lnTo>
                  <a:lnTo>
                    <a:pt x="304190" y="370384"/>
                  </a:lnTo>
                  <a:lnTo>
                    <a:pt x="314692" y="376003"/>
                  </a:lnTo>
                  <a:lnTo>
                    <a:pt x="325930" y="379944"/>
                  </a:lnTo>
                  <a:lnTo>
                    <a:pt x="338546" y="382446"/>
                  </a:lnTo>
                  <a:lnTo>
                    <a:pt x="355879" y="382611"/>
                  </a:lnTo>
                  <a:lnTo>
                    <a:pt x="38363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03045" y="636052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6" y="23843"/>
                  </a:lnTo>
                  <a:lnTo>
                    <a:pt x="23489" y="31104"/>
                  </a:lnTo>
                  <a:lnTo>
                    <a:pt x="30467" y="38283"/>
                  </a:lnTo>
                  <a:lnTo>
                    <a:pt x="38235" y="45399"/>
                  </a:lnTo>
                  <a:lnTo>
                    <a:pt x="46250" y="52169"/>
                  </a:lnTo>
                  <a:lnTo>
                    <a:pt x="54252" y="58674"/>
                  </a:lnTo>
                  <a:lnTo>
                    <a:pt x="62945" y="65488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18817" y="593938"/>
              <a:ext cx="242157" cy="473784"/>
            </a:xfrm>
            <a:custGeom>
              <a:avLst/>
              <a:gdLst/>
              <a:ahLst/>
              <a:cxnLst/>
              <a:rect l="0" t="0" r="0" b="0"/>
              <a:pathLst>
                <a:path w="242157" h="473784">
                  <a:moveTo>
                    <a:pt x="242156" y="0"/>
                  </a:moveTo>
                  <a:lnTo>
                    <a:pt x="236288" y="8802"/>
                  </a:lnTo>
                  <a:lnTo>
                    <a:pt x="230724" y="17148"/>
                  </a:lnTo>
                  <a:lnTo>
                    <a:pt x="224920" y="25852"/>
                  </a:lnTo>
                  <a:lnTo>
                    <a:pt x="218666" y="35145"/>
                  </a:lnTo>
                  <a:lnTo>
                    <a:pt x="211688" y="45289"/>
                  </a:lnTo>
                  <a:lnTo>
                    <a:pt x="203911" y="56334"/>
                  </a:lnTo>
                  <a:lnTo>
                    <a:pt x="195583" y="68174"/>
                  </a:lnTo>
                  <a:lnTo>
                    <a:pt x="187152" y="80644"/>
                  </a:lnTo>
                  <a:lnTo>
                    <a:pt x="178896" y="93582"/>
                  </a:lnTo>
                  <a:lnTo>
                    <a:pt x="171067" y="106691"/>
                  </a:lnTo>
                  <a:lnTo>
                    <a:pt x="163962" y="119565"/>
                  </a:lnTo>
                  <a:lnTo>
                    <a:pt x="157663" y="131995"/>
                  </a:lnTo>
                  <a:lnTo>
                    <a:pt x="151925" y="143799"/>
                  </a:lnTo>
                  <a:lnTo>
                    <a:pt x="146297" y="154733"/>
                  </a:lnTo>
                  <a:lnTo>
                    <a:pt x="140505" y="164769"/>
                  </a:lnTo>
                  <a:lnTo>
                    <a:pt x="134459" y="174510"/>
                  </a:lnTo>
                  <a:lnTo>
                    <a:pt x="128167" y="185044"/>
                  </a:lnTo>
                  <a:lnTo>
                    <a:pt x="121672" y="196919"/>
                  </a:lnTo>
                  <a:lnTo>
                    <a:pt x="115021" y="210171"/>
                  </a:lnTo>
                  <a:lnTo>
                    <a:pt x="108257" y="224596"/>
                  </a:lnTo>
                  <a:lnTo>
                    <a:pt x="101413" y="239933"/>
                  </a:lnTo>
                  <a:lnTo>
                    <a:pt x="94512" y="255943"/>
                  </a:lnTo>
                  <a:lnTo>
                    <a:pt x="87574" y="272435"/>
                  </a:lnTo>
                  <a:lnTo>
                    <a:pt x="80609" y="289258"/>
                  </a:lnTo>
                  <a:lnTo>
                    <a:pt x="73626" y="306146"/>
                  </a:lnTo>
                  <a:lnTo>
                    <a:pt x="66631" y="322716"/>
                  </a:lnTo>
                  <a:lnTo>
                    <a:pt x="59633" y="338785"/>
                  </a:lnTo>
                  <a:lnTo>
                    <a:pt x="52798" y="354186"/>
                  </a:lnTo>
                  <a:lnTo>
                    <a:pt x="46435" y="368690"/>
                  </a:lnTo>
                  <a:lnTo>
                    <a:pt x="40674" y="382262"/>
                  </a:lnTo>
                  <a:lnTo>
                    <a:pt x="35484" y="395021"/>
                  </a:lnTo>
                  <a:lnTo>
                    <a:pt x="30763" y="407138"/>
                  </a:lnTo>
                  <a:lnTo>
                    <a:pt x="26402" y="418766"/>
                  </a:lnTo>
                  <a:lnTo>
                    <a:pt x="22260" y="429780"/>
                  </a:lnTo>
                  <a:lnTo>
                    <a:pt x="17664" y="440962"/>
                  </a:lnTo>
                  <a:lnTo>
                    <a:pt x="11091" y="45441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38390" y="553816"/>
              <a:ext cx="259537" cy="203090"/>
            </a:xfrm>
            <a:custGeom>
              <a:avLst/>
              <a:gdLst/>
              <a:ahLst/>
              <a:cxnLst/>
              <a:rect l="0" t="0" r="0" b="0"/>
              <a:pathLst>
                <a:path w="259537" h="203090">
                  <a:moveTo>
                    <a:pt x="133194" y="103293"/>
                  </a:moveTo>
                  <a:lnTo>
                    <a:pt x="133127" y="91558"/>
                  </a:lnTo>
                  <a:lnTo>
                    <a:pt x="132487" y="80429"/>
                  </a:lnTo>
                  <a:lnTo>
                    <a:pt x="131186" y="68840"/>
                  </a:lnTo>
                  <a:lnTo>
                    <a:pt x="129153" y="57025"/>
                  </a:lnTo>
                  <a:lnTo>
                    <a:pt x="126189" y="45661"/>
                  </a:lnTo>
                  <a:lnTo>
                    <a:pt x="122260" y="35116"/>
                  </a:lnTo>
                  <a:lnTo>
                    <a:pt x="117165" y="25588"/>
                  </a:lnTo>
                  <a:lnTo>
                    <a:pt x="110464" y="17264"/>
                  </a:lnTo>
                  <a:lnTo>
                    <a:pt x="102071" y="10128"/>
                  </a:lnTo>
                  <a:lnTo>
                    <a:pt x="92351" y="4490"/>
                  </a:lnTo>
                  <a:lnTo>
                    <a:pt x="81917" y="1050"/>
                  </a:lnTo>
                  <a:lnTo>
                    <a:pt x="71208" y="0"/>
                  </a:lnTo>
                  <a:lnTo>
                    <a:pt x="60766" y="1243"/>
                  </a:lnTo>
                  <a:lnTo>
                    <a:pt x="51295" y="4660"/>
                  </a:lnTo>
                  <a:lnTo>
                    <a:pt x="43079" y="9958"/>
                  </a:lnTo>
                  <a:lnTo>
                    <a:pt x="36057" y="16750"/>
                  </a:lnTo>
                  <a:lnTo>
                    <a:pt x="30017" y="24662"/>
                  </a:lnTo>
                  <a:lnTo>
                    <a:pt x="24726" y="33385"/>
                  </a:lnTo>
                  <a:lnTo>
                    <a:pt x="19983" y="42680"/>
                  </a:lnTo>
                  <a:lnTo>
                    <a:pt x="15628" y="52370"/>
                  </a:lnTo>
                  <a:lnTo>
                    <a:pt x="11548" y="62337"/>
                  </a:lnTo>
                  <a:lnTo>
                    <a:pt x="7823" y="72658"/>
                  </a:lnTo>
                  <a:lnTo>
                    <a:pt x="4700" y="83579"/>
                  </a:lnTo>
                  <a:lnTo>
                    <a:pt x="2272" y="95185"/>
                  </a:lnTo>
                  <a:lnTo>
                    <a:pt x="643" y="107251"/>
                  </a:lnTo>
                  <a:lnTo>
                    <a:pt x="0" y="119351"/>
                  </a:lnTo>
                  <a:lnTo>
                    <a:pt x="351" y="131227"/>
                  </a:lnTo>
                  <a:lnTo>
                    <a:pt x="1723" y="142641"/>
                  </a:lnTo>
                  <a:lnTo>
                    <a:pt x="4240" y="153306"/>
                  </a:lnTo>
                  <a:lnTo>
                    <a:pt x="7862" y="163144"/>
                  </a:lnTo>
                  <a:lnTo>
                    <a:pt x="12582" y="172242"/>
                  </a:lnTo>
                  <a:lnTo>
                    <a:pt x="18499" y="180747"/>
                  </a:lnTo>
                  <a:lnTo>
                    <a:pt x="25554" y="188788"/>
                  </a:lnTo>
                  <a:lnTo>
                    <a:pt x="33561" y="195833"/>
                  </a:lnTo>
                  <a:lnTo>
                    <a:pt x="42306" y="200750"/>
                  </a:lnTo>
                  <a:lnTo>
                    <a:pt x="51590" y="203089"/>
                  </a:lnTo>
                  <a:lnTo>
                    <a:pt x="61094" y="203031"/>
                  </a:lnTo>
                  <a:lnTo>
                    <a:pt x="70394" y="201015"/>
                  </a:lnTo>
                  <a:lnTo>
                    <a:pt x="79276" y="197511"/>
                  </a:lnTo>
                  <a:lnTo>
                    <a:pt x="87714" y="192925"/>
                  </a:lnTo>
                  <a:lnTo>
                    <a:pt x="95768" y="187572"/>
                  </a:lnTo>
                  <a:lnTo>
                    <a:pt x="103517" y="181680"/>
                  </a:lnTo>
                  <a:lnTo>
                    <a:pt x="110874" y="175254"/>
                  </a:lnTo>
                  <a:lnTo>
                    <a:pt x="117596" y="168102"/>
                  </a:lnTo>
                  <a:lnTo>
                    <a:pt x="123597" y="160171"/>
                  </a:lnTo>
                  <a:lnTo>
                    <a:pt x="128780" y="151386"/>
                  </a:lnTo>
                  <a:lnTo>
                    <a:pt x="132964" y="141578"/>
                  </a:lnTo>
                  <a:lnTo>
                    <a:pt x="136173" y="130822"/>
                  </a:lnTo>
                  <a:lnTo>
                    <a:pt x="139440" y="121709"/>
                  </a:lnTo>
                  <a:lnTo>
                    <a:pt x="143503" y="118049"/>
                  </a:lnTo>
                  <a:lnTo>
                    <a:pt x="147460" y="119919"/>
                  </a:lnTo>
                  <a:lnTo>
                    <a:pt x="151141" y="125886"/>
                  </a:lnTo>
                  <a:lnTo>
                    <a:pt x="154824" y="134452"/>
                  </a:lnTo>
                  <a:lnTo>
                    <a:pt x="158919" y="144359"/>
                  </a:lnTo>
                  <a:lnTo>
                    <a:pt x="163610" y="154840"/>
                  </a:lnTo>
                  <a:lnTo>
                    <a:pt x="169049" y="165192"/>
                  </a:lnTo>
                  <a:lnTo>
                    <a:pt x="175449" y="174634"/>
                  </a:lnTo>
                  <a:lnTo>
                    <a:pt x="182832" y="182836"/>
                  </a:lnTo>
                  <a:lnTo>
                    <a:pt x="191230" y="189517"/>
                  </a:lnTo>
                  <a:lnTo>
                    <a:pt x="200768" y="194267"/>
                  </a:lnTo>
                  <a:lnTo>
                    <a:pt x="211388" y="197062"/>
                  </a:lnTo>
                  <a:lnTo>
                    <a:pt x="222308" y="198329"/>
                  </a:lnTo>
                  <a:lnTo>
                    <a:pt x="233185" y="198886"/>
                  </a:lnTo>
                  <a:lnTo>
                    <a:pt x="244975" y="198783"/>
                  </a:lnTo>
                  <a:lnTo>
                    <a:pt x="259536" y="1980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26358" y="593938"/>
              <a:ext cx="118968" cy="144410"/>
            </a:xfrm>
            <a:custGeom>
              <a:avLst/>
              <a:gdLst/>
              <a:ahLst/>
              <a:cxnLst/>
              <a:rect l="0" t="0" r="0" b="0"/>
              <a:pathLst>
                <a:path w="118968" h="144410">
                  <a:moveTo>
                    <a:pt x="13682" y="42114"/>
                  </a:moveTo>
                  <a:lnTo>
                    <a:pt x="10882" y="50916"/>
                  </a:lnTo>
                  <a:lnTo>
                    <a:pt x="9380" y="59262"/>
                  </a:lnTo>
                  <a:lnTo>
                    <a:pt x="9069" y="67966"/>
                  </a:lnTo>
                  <a:lnTo>
                    <a:pt x="9576" y="77259"/>
                  </a:lnTo>
                  <a:lnTo>
                    <a:pt x="10395" y="87403"/>
                  </a:lnTo>
                  <a:lnTo>
                    <a:pt x="11215" y="98443"/>
                  </a:lnTo>
                  <a:lnTo>
                    <a:pt x="12072" y="110110"/>
                  </a:lnTo>
                  <a:lnTo>
                    <a:pt x="13247" y="121932"/>
                  </a:lnTo>
                  <a:lnTo>
                    <a:pt x="14858" y="133545"/>
                  </a:lnTo>
                  <a:lnTo>
                    <a:pt x="15931" y="142182"/>
                  </a:lnTo>
                  <a:lnTo>
                    <a:pt x="15364" y="144409"/>
                  </a:lnTo>
                  <a:lnTo>
                    <a:pt x="13690" y="141148"/>
                  </a:lnTo>
                  <a:lnTo>
                    <a:pt x="11366" y="134121"/>
                  </a:lnTo>
                  <a:lnTo>
                    <a:pt x="8635" y="124640"/>
                  </a:lnTo>
                  <a:lnTo>
                    <a:pt x="5650" y="113576"/>
                  </a:lnTo>
                  <a:lnTo>
                    <a:pt x="2828" y="101487"/>
                  </a:lnTo>
                  <a:lnTo>
                    <a:pt x="843" y="88732"/>
                  </a:lnTo>
                  <a:lnTo>
                    <a:pt x="0" y="75550"/>
                  </a:lnTo>
                  <a:lnTo>
                    <a:pt x="588" y="62418"/>
                  </a:lnTo>
                  <a:lnTo>
                    <a:pt x="3035" y="50048"/>
                  </a:lnTo>
                  <a:lnTo>
                    <a:pt x="7393" y="38772"/>
                  </a:lnTo>
                  <a:lnTo>
                    <a:pt x="13574" y="28895"/>
                  </a:lnTo>
                  <a:lnTo>
                    <a:pt x="21535" y="20855"/>
                  </a:lnTo>
                  <a:lnTo>
                    <a:pt x="31072" y="14708"/>
                  </a:lnTo>
                  <a:lnTo>
                    <a:pt x="41880" y="10207"/>
                  </a:lnTo>
                  <a:lnTo>
                    <a:pt x="53650" y="7003"/>
                  </a:lnTo>
                  <a:lnTo>
                    <a:pt x="66100" y="4766"/>
                  </a:lnTo>
                  <a:lnTo>
                    <a:pt x="78420" y="3223"/>
                  </a:lnTo>
                  <a:lnTo>
                    <a:pt x="90471" y="2002"/>
                  </a:lnTo>
                  <a:lnTo>
                    <a:pt x="103309" y="989"/>
                  </a:lnTo>
                  <a:lnTo>
                    <a:pt x="1189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9024" y="589901"/>
              <a:ext cx="168457" cy="199277"/>
            </a:xfrm>
            <a:custGeom>
              <a:avLst/>
              <a:gdLst/>
              <a:ahLst/>
              <a:cxnLst/>
              <a:rect l="0" t="0" r="0" b="0"/>
              <a:pathLst>
                <a:path w="168457" h="199277">
                  <a:moveTo>
                    <a:pt x="0" y="56680"/>
                  </a:moveTo>
                  <a:lnTo>
                    <a:pt x="5935" y="62480"/>
                  </a:lnTo>
                  <a:lnTo>
                    <a:pt x="12140" y="67405"/>
                  </a:lnTo>
                  <a:lnTo>
                    <a:pt x="19235" y="71907"/>
                  </a:lnTo>
                  <a:lnTo>
                    <a:pt x="27176" y="76128"/>
                  </a:lnTo>
                  <a:lnTo>
                    <a:pt x="35822" y="80142"/>
                  </a:lnTo>
                  <a:lnTo>
                    <a:pt x="45017" y="83994"/>
                  </a:lnTo>
                  <a:lnTo>
                    <a:pt x="54616" y="87401"/>
                  </a:lnTo>
                  <a:lnTo>
                    <a:pt x="64506" y="89779"/>
                  </a:lnTo>
                  <a:lnTo>
                    <a:pt x="74599" y="90895"/>
                  </a:lnTo>
                  <a:lnTo>
                    <a:pt x="84832" y="90830"/>
                  </a:lnTo>
                  <a:lnTo>
                    <a:pt x="95162" y="89797"/>
                  </a:lnTo>
                  <a:lnTo>
                    <a:pt x="105552" y="88025"/>
                  </a:lnTo>
                  <a:lnTo>
                    <a:pt x="115818" y="85548"/>
                  </a:lnTo>
                  <a:lnTo>
                    <a:pt x="125638" y="82215"/>
                  </a:lnTo>
                  <a:lnTo>
                    <a:pt x="134859" y="78005"/>
                  </a:lnTo>
                  <a:lnTo>
                    <a:pt x="143017" y="72703"/>
                  </a:lnTo>
                  <a:lnTo>
                    <a:pt x="149285" y="65856"/>
                  </a:lnTo>
                  <a:lnTo>
                    <a:pt x="153382" y="57365"/>
                  </a:lnTo>
                  <a:lnTo>
                    <a:pt x="155334" y="47747"/>
                  </a:lnTo>
                  <a:lnTo>
                    <a:pt x="155215" y="37914"/>
                  </a:lnTo>
                  <a:lnTo>
                    <a:pt x="153275" y="28425"/>
                  </a:lnTo>
                  <a:lnTo>
                    <a:pt x="149552" y="19787"/>
                  </a:lnTo>
                  <a:lnTo>
                    <a:pt x="143789" y="12597"/>
                  </a:lnTo>
                  <a:lnTo>
                    <a:pt x="136022" y="7032"/>
                  </a:lnTo>
                  <a:lnTo>
                    <a:pt x="126384" y="3094"/>
                  </a:lnTo>
                  <a:lnTo>
                    <a:pt x="114943" y="802"/>
                  </a:lnTo>
                  <a:lnTo>
                    <a:pt x="101926" y="0"/>
                  </a:lnTo>
                  <a:lnTo>
                    <a:pt x="88135" y="577"/>
                  </a:lnTo>
                  <a:lnTo>
                    <a:pt x="74806" y="2550"/>
                  </a:lnTo>
                  <a:lnTo>
                    <a:pt x="62595" y="5804"/>
                  </a:lnTo>
                  <a:lnTo>
                    <a:pt x="51772" y="10275"/>
                  </a:lnTo>
                  <a:lnTo>
                    <a:pt x="42493" y="16024"/>
                  </a:lnTo>
                  <a:lnTo>
                    <a:pt x="34661" y="22966"/>
                  </a:lnTo>
                  <a:lnTo>
                    <a:pt x="28027" y="30898"/>
                  </a:lnTo>
                  <a:lnTo>
                    <a:pt x="22313" y="39593"/>
                  </a:lnTo>
                  <a:lnTo>
                    <a:pt x="17278" y="48852"/>
                  </a:lnTo>
                  <a:lnTo>
                    <a:pt x="12892" y="58679"/>
                  </a:lnTo>
                  <a:lnTo>
                    <a:pt x="9316" y="69261"/>
                  </a:lnTo>
                  <a:lnTo>
                    <a:pt x="6586" y="80639"/>
                  </a:lnTo>
                  <a:lnTo>
                    <a:pt x="4921" y="92722"/>
                  </a:lnTo>
                  <a:lnTo>
                    <a:pt x="4786" y="105364"/>
                  </a:lnTo>
                  <a:lnTo>
                    <a:pt x="6293" y="118417"/>
                  </a:lnTo>
                  <a:lnTo>
                    <a:pt x="9254" y="131436"/>
                  </a:lnTo>
                  <a:lnTo>
                    <a:pt x="13376" y="143718"/>
                  </a:lnTo>
                  <a:lnTo>
                    <a:pt x="18378" y="154933"/>
                  </a:lnTo>
                  <a:lnTo>
                    <a:pt x="24345" y="164936"/>
                  </a:lnTo>
                  <a:lnTo>
                    <a:pt x="31705" y="173591"/>
                  </a:lnTo>
                  <a:lnTo>
                    <a:pt x="40583" y="180964"/>
                  </a:lnTo>
                  <a:lnTo>
                    <a:pt x="50815" y="187103"/>
                  </a:lnTo>
                  <a:lnTo>
                    <a:pt x="62133" y="191945"/>
                  </a:lnTo>
                  <a:lnTo>
                    <a:pt x="74261" y="195572"/>
                  </a:lnTo>
                  <a:lnTo>
                    <a:pt x="86812" y="198028"/>
                  </a:lnTo>
                  <a:lnTo>
                    <a:pt x="99302" y="199236"/>
                  </a:lnTo>
                  <a:lnTo>
                    <a:pt x="111468" y="199276"/>
                  </a:lnTo>
                  <a:lnTo>
                    <a:pt x="122991" y="198501"/>
                  </a:lnTo>
                  <a:lnTo>
                    <a:pt x="134643" y="197374"/>
                  </a:lnTo>
                  <a:lnTo>
                    <a:pt x="148561" y="195799"/>
                  </a:lnTo>
                  <a:lnTo>
                    <a:pt x="168456" y="1935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55978" y="235969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4" y="77047"/>
                  </a:lnTo>
                  <a:lnTo>
                    <a:pt x="3727" y="90363"/>
                  </a:lnTo>
                  <a:lnTo>
                    <a:pt x="5375" y="105035"/>
                  </a:lnTo>
                  <a:lnTo>
                    <a:pt x="6777" y="121673"/>
                  </a:lnTo>
                  <a:lnTo>
                    <a:pt x="7870" y="139763"/>
                  </a:lnTo>
                  <a:lnTo>
                    <a:pt x="8679" y="158070"/>
                  </a:lnTo>
                  <a:lnTo>
                    <a:pt x="9261" y="175830"/>
                  </a:lnTo>
                  <a:lnTo>
                    <a:pt x="9839" y="192804"/>
                  </a:lnTo>
                  <a:lnTo>
                    <a:pt x="10767" y="209029"/>
                  </a:lnTo>
                  <a:lnTo>
                    <a:pt x="12207" y="224640"/>
                  </a:lnTo>
                  <a:lnTo>
                    <a:pt x="13989" y="239782"/>
                  </a:lnTo>
                  <a:lnTo>
                    <a:pt x="15725" y="254585"/>
                  </a:lnTo>
                  <a:lnTo>
                    <a:pt x="17187" y="269146"/>
                  </a:lnTo>
                  <a:lnTo>
                    <a:pt x="18319" y="283539"/>
                  </a:lnTo>
                  <a:lnTo>
                    <a:pt x="19154" y="297818"/>
                  </a:lnTo>
                  <a:lnTo>
                    <a:pt x="19750" y="312017"/>
                  </a:lnTo>
                  <a:lnTo>
                    <a:pt x="20166" y="326164"/>
                  </a:lnTo>
                  <a:lnTo>
                    <a:pt x="20454" y="340275"/>
                  </a:lnTo>
                  <a:lnTo>
                    <a:pt x="20655" y="354357"/>
                  </a:lnTo>
                  <a:lnTo>
                    <a:pt x="20961" y="368255"/>
                  </a:lnTo>
                  <a:lnTo>
                    <a:pt x="21699" y="381666"/>
                  </a:lnTo>
                  <a:lnTo>
                    <a:pt x="23008" y="394479"/>
                  </a:lnTo>
                  <a:lnTo>
                    <a:pt x="24702" y="407220"/>
                  </a:lnTo>
                  <a:lnTo>
                    <a:pt x="26377" y="420913"/>
                  </a:lnTo>
                  <a:lnTo>
                    <a:pt x="27803" y="436050"/>
                  </a:lnTo>
                  <a:lnTo>
                    <a:pt x="29080" y="452303"/>
                  </a:lnTo>
                  <a:lnTo>
                    <a:pt x="30545" y="468832"/>
                  </a:lnTo>
                  <a:lnTo>
                    <a:pt x="32377" y="485089"/>
                  </a:lnTo>
                  <a:lnTo>
                    <a:pt x="34448" y="500674"/>
                  </a:lnTo>
                  <a:lnTo>
                    <a:pt x="36601" y="516909"/>
                  </a:lnTo>
                  <a:lnTo>
                    <a:pt x="39031" y="537449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4225" y="561514"/>
              <a:ext cx="240251" cy="215146"/>
            </a:xfrm>
            <a:custGeom>
              <a:avLst/>
              <a:gdLst/>
              <a:ahLst/>
              <a:cxnLst/>
              <a:rect l="0" t="0" r="0" b="0"/>
              <a:pathLst>
                <a:path w="240251" h="215146">
                  <a:moveTo>
                    <a:pt x="134965" y="85067"/>
                  </a:moveTo>
                  <a:lnTo>
                    <a:pt x="132031" y="76265"/>
                  </a:lnTo>
                  <a:lnTo>
                    <a:pt x="129249" y="67919"/>
                  </a:lnTo>
                  <a:lnTo>
                    <a:pt x="126346" y="59225"/>
                  </a:lnTo>
                  <a:lnTo>
                    <a:pt x="123132" y="50277"/>
                  </a:lnTo>
                  <a:lnTo>
                    <a:pt x="119319" y="41430"/>
                  </a:lnTo>
                  <a:lnTo>
                    <a:pt x="114797" y="32896"/>
                  </a:lnTo>
                  <a:lnTo>
                    <a:pt x="109460" y="24880"/>
                  </a:lnTo>
                  <a:lnTo>
                    <a:pt x="103124" y="17651"/>
                  </a:lnTo>
                  <a:lnTo>
                    <a:pt x="95786" y="11283"/>
                  </a:lnTo>
                  <a:lnTo>
                    <a:pt x="87587" y="6008"/>
                  </a:lnTo>
                  <a:lnTo>
                    <a:pt x="78714" y="2288"/>
                  </a:lnTo>
                  <a:lnTo>
                    <a:pt x="69344" y="240"/>
                  </a:lnTo>
                  <a:lnTo>
                    <a:pt x="59782" y="0"/>
                  </a:lnTo>
                  <a:lnTo>
                    <a:pt x="50444" y="1883"/>
                  </a:lnTo>
                  <a:lnTo>
                    <a:pt x="41540" y="5855"/>
                  </a:lnTo>
                  <a:lnTo>
                    <a:pt x="33258" y="11605"/>
                  </a:lnTo>
                  <a:lnTo>
                    <a:pt x="25841" y="18745"/>
                  </a:lnTo>
                  <a:lnTo>
                    <a:pt x="19338" y="26917"/>
                  </a:lnTo>
                  <a:lnTo>
                    <a:pt x="13801" y="35995"/>
                  </a:lnTo>
                  <a:lnTo>
                    <a:pt x="9372" y="46064"/>
                  </a:lnTo>
                  <a:lnTo>
                    <a:pt x="6020" y="57096"/>
                  </a:lnTo>
                  <a:lnTo>
                    <a:pt x="3581" y="68944"/>
                  </a:lnTo>
                  <a:lnTo>
                    <a:pt x="1853" y="81428"/>
                  </a:lnTo>
                  <a:lnTo>
                    <a:pt x="654" y="94380"/>
                  </a:lnTo>
                  <a:lnTo>
                    <a:pt x="0" y="107501"/>
                  </a:lnTo>
                  <a:lnTo>
                    <a:pt x="84" y="120384"/>
                  </a:lnTo>
                  <a:lnTo>
                    <a:pt x="960" y="132825"/>
                  </a:lnTo>
                  <a:lnTo>
                    <a:pt x="2701" y="144805"/>
                  </a:lnTo>
                  <a:lnTo>
                    <a:pt x="5472" y="156391"/>
                  </a:lnTo>
                  <a:lnTo>
                    <a:pt x="9266" y="167663"/>
                  </a:lnTo>
                  <a:lnTo>
                    <a:pt x="13931" y="178540"/>
                  </a:lnTo>
                  <a:lnTo>
                    <a:pt x="19280" y="188778"/>
                  </a:lnTo>
                  <a:lnTo>
                    <a:pt x="25140" y="198280"/>
                  </a:lnTo>
                  <a:lnTo>
                    <a:pt x="31531" y="206457"/>
                  </a:lnTo>
                  <a:lnTo>
                    <a:pt x="38653" y="212207"/>
                  </a:lnTo>
                  <a:lnTo>
                    <a:pt x="46550" y="215132"/>
                  </a:lnTo>
                  <a:lnTo>
                    <a:pt x="54972" y="215145"/>
                  </a:lnTo>
                  <a:lnTo>
                    <a:pt x="63472" y="212120"/>
                  </a:lnTo>
                  <a:lnTo>
                    <a:pt x="71776" y="206302"/>
                  </a:lnTo>
                  <a:lnTo>
                    <a:pt x="79640" y="198025"/>
                  </a:lnTo>
                  <a:lnTo>
                    <a:pt x="86768" y="187520"/>
                  </a:lnTo>
                  <a:lnTo>
                    <a:pt x="93073" y="175133"/>
                  </a:lnTo>
                  <a:lnTo>
                    <a:pt x="98477" y="161430"/>
                  </a:lnTo>
                  <a:lnTo>
                    <a:pt x="102815" y="147097"/>
                  </a:lnTo>
                  <a:lnTo>
                    <a:pt x="106132" y="132635"/>
                  </a:lnTo>
                  <a:lnTo>
                    <a:pt x="109476" y="120514"/>
                  </a:lnTo>
                  <a:lnTo>
                    <a:pt x="113597" y="114443"/>
                  </a:lnTo>
                  <a:lnTo>
                    <a:pt x="117591" y="114704"/>
                  </a:lnTo>
                  <a:lnTo>
                    <a:pt x="121293" y="119692"/>
                  </a:lnTo>
                  <a:lnTo>
                    <a:pt x="124990" y="127674"/>
                  </a:lnTo>
                  <a:lnTo>
                    <a:pt x="129092" y="137232"/>
                  </a:lnTo>
                  <a:lnTo>
                    <a:pt x="133787" y="147502"/>
                  </a:lnTo>
                  <a:lnTo>
                    <a:pt x="139230" y="157724"/>
                  </a:lnTo>
                  <a:lnTo>
                    <a:pt x="145632" y="167084"/>
                  </a:lnTo>
                  <a:lnTo>
                    <a:pt x="153011" y="175243"/>
                  </a:lnTo>
                  <a:lnTo>
                    <a:pt x="161236" y="182237"/>
                  </a:lnTo>
                  <a:lnTo>
                    <a:pt x="170127" y="188262"/>
                  </a:lnTo>
                  <a:lnTo>
                    <a:pt x="179508" y="193540"/>
                  </a:lnTo>
                  <a:lnTo>
                    <a:pt x="189170" y="198121"/>
                  </a:lnTo>
                  <a:lnTo>
                    <a:pt x="200024" y="202324"/>
                  </a:lnTo>
                  <a:lnTo>
                    <a:pt x="215257" y="206524"/>
                  </a:lnTo>
                  <a:lnTo>
                    <a:pt x="240250" y="2114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61981" y="341254"/>
              <a:ext cx="57252" cy="410613"/>
            </a:xfrm>
            <a:custGeom>
              <a:avLst/>
              <a:gdLst/>
              <a:ahLst/>
              <a:cxnLst/>
              <a:rect l="0" t="0" r="0" b="0"/>
              <a:pathLst>
                <a:path w="57252" h="410613">
                  <a:moveTo>
                    <a:pt x="4608" y="0"/>
                  </a:moveTo>
                  <a:lnTo>
                    <a:pt x="1809" y="11870"/>
                  </a:lnTo>
                  <a:lnTo>
                    <a:pt x="307" y="24279"/>
                  </a:lnTo>
                  <a:lnTo>
                    <a:pt x="0" y="38475"/>
                  </a:lnTo>
                  <a:lnTo>
                    <a:pt x="680" y="54528"/>
                  </a:lnTo>
                  <a:lnTo>
                    <a:pt x="2148" y="72470"/>
                  </a:lnTo>
                  <a:lnTo>
                    <a:pt x="4217" y="92112"/>
                  </a:lnTo>
                  <a:lnTo>
                    <a:pt x="6726" y="113137"/>
                  </a:lnTo>
                  <a:lnTo>
                    <a:pt x="9549" y="135213"/>
                  </a:lnTo>
                  <a:lnTo>
                    <a:pt x="12591" y="158055"/>
                  </a:lnTo>
                  <a:lnTo>
                    <a:pt x="15784" y="181440"/>
                  </a:lnTo>
                  <a:lnTo>
                    <a:pt x="19080" y="205203"/>
                  </a:lnTo>
                  <a:lnTo>
                    <a:pt x="22446" y="229222"/>
                  </a:lnTo>
                  <a:lnTo>
                    <a:pt x="25859" y="253250"/>
                  </a:lnTo>
                  <a:lnTo>
                    <a:pt x="29305" y="276922"/>
                  </a:lnTo>
                  <a:lnTo>
                    <a:pt x="32766" y="300061"/>
                  </a:lnTo>
                  <a:lnTo>
                    <a:pt x="36074" y="322346"/>
                  </a:lnTo>
                  <a:lnTo>
                    <a:pt x="38916" y="343246"/>
                  </a:lnTo>
                  <a:lnTo>
                    <a:pt x="41164" y="362573"/>
                  </a:lnTo>
                  <a:lnTo>
                    <a:pt x="43045" y="379500"/>
                  </a:lnTo>
                  <a:lnTo>
                    <a:pt x="45338" y="393837"/>
                  </a:lnTo>
                  <a:lnTo>
                    <a:pt x="49361" y="404608"/>
                  </a:lnTo>
                  <a:lnTo>
                    <a:pt x="57251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9719" y="478125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48610" y="3001"/>
                  </a:lnTo>
                  <a:lnTo>
                    <a:pt x="235339" y="6423"/>
                  </a:lnTo>
                  <a:lnTo>
                    <a:pt x="222133" y="10615"/>
                  </a:lnTo>
                  <a:lnTo>
                    <a:pt x="208619" y="15342"/>
                  </a:lnTo>
                  <a:lnTo>
                    <a:pt x="194462" y="20175"/>
                  </a:lnTo>
                  <a:lnTo>
                    <a:pt x="179555" y="24852"/>
                  </a:lnTo>
                  <a:lnTo>
                    <a:pt x="163963" y="29288"/>
                  </a:lnTo>
                  <a:lnTo>
                    <a:pt x="147818" y="33490"/>
                  </a:lnTo>
                  <a:lnTo>
                    <a:pt x="131258" y="37498"/>
                  </a:lnTo>
                  <a:lnTo>
                    <a:pt x="114562" y="41359"/>
                  </a:lnTo>
                  <a:lnTo>
                    <a:pt x="98128" y="45111"/>
                  </a:lnTo>
                  <a:lnTo>
                    <a:pt x="82158" y="48787"/>
                  </a:lnTo>
                  <a:lnTo>
                    <a:pt x="66885" y="52451"/>
                  </a:lnTo>
                  <a:lnTo>
                    <a:pt x="50952" y="56666"/>
                  </a:lnTo>
                  <a:lnTo>
                    <a:pt x="30724" y="6292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20456" y="567577"/>
              <a:ext cx="161989" cy="221281"/>
            </a:xfrm>
            <a:custGeom>
              <a:avLst/>
              <a:gdLst/>
              <a:ahLst/>
              <a:cxnLst/>
              <a:rect l="0" t="0" r="0" b="0"/>
              <a:pathLst>
                <a:path w="161989" h="221281">
                  <a:moveTo>
                    <a:pt x="35646" y="89532"/>
                  </a:moveTo>
                  <a:lnTo>
                    <a:pt x="47382" y="89465"/>
                  </a:lnTo>
                  <a:lnTo>
                    <a:pt x="58511" y="88825"/>
                  </a:lnTo>
                  <a:lnTo>
                    <a:pt x="70104" y="87529"/>
                  </a:lnTo>
                  <a:lnTo>
                    <a:pt x="82093" y="85669"/>
                  </a:lnTo>
                  <a:lnTo>
                    <a:pt x="94104" y="83352"/>
                  </a:lnTo>
                  <a:lnTo>
                    <a:pt x="105902" y="80681"/>
                  </a:lnTo>
                  <a:lnTo>
                    <a:pt x="117256" y="77585"/>
                  </a:lnTo>
                  <a:lnTo>
                    <a:pt x="127876" y="73829"/>
                  </a:lnTo>
                  <a:lnTo>
                    <a:pt x="137668" y="69332"/>
                  </a:lnTo>
                  <a:lnTo>
                    <a:pt x="146225" y="63837"/>
                  </a:lnTo>
                  <a:lnTo>
                    <a:pt x="152769" y="56859"/>
                  </a:lnTo>
                  <a:lnTo>
                    <a:pt x="157048" y="48285"/>
                  </a:lnTo>
                  <a:lnTo>
                    <a:pt x="158956" y="38781"/>
                  </a:lnTo>
                  <a:lnTo>
                    <a:pt x="158275" y="29557"/>
                  </a:lnTo>
                  <a:lnTo>
                    <a:pt x="155144" y="21291"/>
                  </a:lnTo>
                  <a:lnTo>
                    <a:pt x="149807" y="14287"/>
                  </a:lnTo>
                  <a:lnTo>
                    <a:pt x="142421" y="8734"/>
                  </a:lnTo>
                  <a:lnTo>
                    <a:pt x="133273" y="4564"/>
                  </a:lnTo>
                  <a:lnTo>
                    <a:pt x="122728" y="1714"/>
                  </a:lnTo>
                  <a:lnTo>
                    <a:pt x="111134" y="226"/>
                  </a:lnTo>
                  <a:lnTo>
                    <a:pt x="98789" y="0"/>
                  </a:lnTo>
                  <a:lnTo>
                    <a:pt x="86076" y="980"/>
                  </a:lnTo>
                  <a:lnTo>
                    <a:pt x="73470" y="3232"/>
                  </a:lnTo>
                  <a:lnTo>
                    <a:pt x="61218" y="6676"/>
                  </a:lnTo>
                  <a:lnTo>
                    <a:pt x="49535" y="11276"/>
                  </a:lnTo>
                  <a:lnTo>
                    <a:pt x="38681" y="17113"/>
                  </a:lnTo>
                  <a:lnTo>
                    <a:pt x="28721" y="24123"/>
                  </a:lnTo>
                  <a:lnTo>
                    <a:pt x="19880" y="32440"/>
                  </a:lnTo>
                  <a:lnTo>
                    <a:pt x="12611" y="42458"/>
                  </a:lnTo>
                  <a:lnTo>
                    <a:pt x="7022" y="54237"/>
                  </a:lnTo>
                  <a:lnTo>
                    <a:pt x="3082" y="67554"/>
                  </a:lnTo>
                  <a:lnTo>
                    <a:pt x="795" y="82088"/>
                  </a:lnTo>
                  <a:lnTo>
                    <a:pt x="0" y="97517"/>
                  </a:lnTo>
                  <a:lnTo>
                    <a:pt x="582" y="113096"/>
                  </a:lnTo>
                  <a:lnTo>
                    <a:pt x="2561" y="127708"/>
                  </a:lnTo>
                  <a:lnTo>
                    <a:pt x="5818" y="140829"/>
                  </a:lnTo>
                  <a:lnTo>
                    <a:pt x="10292" y="152619"/>
                  </a:lnTo>
                  <a:lnTo>
                    <a:pt x="16043" y="163620"/>
                  </a:lnTo>
                  <a:lnTo>
                    <a:pt x="22991" y="174239"/>
                  </a:lnTo>
                  <a:lnTo>
                    <a:pt x="31097" y="184374"/>
                  </a:lnTo>
                  <a:lnTo>
                    <a:pt x="40441" y="193516"/>
                  </a:lnTo>
                  <a:lnTo>
                    <a:pt x="50954" y="201445"/>
                  </a:lnTo>
                  <a:lnTo>
                    <a:pt x="62606" y="208076"/>
                  </a:lnTo>
                  <a:lnTo>
                    <a:pt x="75484" y="213308"/>
                  </a:lnTo>
                  <a:lnTo>
                    <a:pt x="89501" y="217225"/>
                  </a:lnTo>
                  <a:lnTo>
                    <a:pt x="103896" y="219867"/>
                  </a:lnTo>
                  <a:lnTo>
                    <a:pt x="118841" y="221280"/>
                  </a:lnTo>
                  <a:lnTo>
                    <a:pt x="136766" y="220475"/>
                  </a:lnTo>
                  <a:lnTo>
                    <a:pt x="161988" y="2158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71957" y="74133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200455" y="2347854"/>
            <a:ext cx="3990302" cy="1221307"/>
            <a:chOff x="2200455" y="2347854"/>
            <a:chExt cx="3990302" cy="1221307"/>
          </a:xfrm>
        </p:grpSpPr>
        <p:sp>
          <p:nvSpPr>
            <p:cNvPr id="17" name="Freeform 16"/>
            <p:cNvSpPr/>
            <p:nvPr/>
          </p:nvSpPr>
          <p:spPr>
            <a:xfrm>
              <a:off x="2210984" y="3105906"/>
              <a:ext cx="3979773" cy="73701"/>
            </a:xfrm>
            <a:custGeom>
              <a:avLst/>
              <a:gdLst/>
              <a:ahLst/>
              <a:cxnLst/>
              <a:rect l="0" t="0" r="0" b="0"/>
              <a:pathLst>
                <a:path w="3979773" h="73701">
                  <a:moveTo>
                    <a:pt x="0" y="73700"/>
                  </a:moveTo>
                  <a:lnTo>
                    <a:pt x="58617" y="68111"/>
                  </a:lnTo>
                  <a:lnTo>
                    <a:pt x="112791" y="58081"/>
                  </a:lnTo>
                  <a:lnTo>
                    <a:pt x="171672" y="61819"/>
                  </a:lnTo>
                  <a:lnTo>
                    <a:pt x="233692" y="62904"/>
                  </a:lnTo>
                  <a:lnTo>
                    <a:pt x="291003" y="70354"/>
                  </a:lnTo>
                  <a:lnTo>
                    <a:pt x="347384" y="73039"/>
                  </a:lnTo>
                  <a:lnTo>
                    <a:pt x="403581" y="73569"/>
                  </a:lnTo>
                  <a:lnTo>
                    <a:pt x="460912" y="66439"/>
                  </a:lnTo>
                  <a:lnTo>
                    <a:pt x="524229" y="63817"/>
                  </a:lnTo>
                  <a:lnTo>
                    <a:pt x="571008" y="63363"/>
                  </a:lnTo>
                  <a:lnTo>
                    <a:pt x="633627" y="63209"/>
                  </a:lnTo>
                  <a:lnTo>
                    <a:pt x="696867" y="54843"/>
                  </a:lnTo>
                  <a:lnTo>
                    <a:pt x="751425" y="53077"/>
                  </a:lnTo>
                  <a:lnTo>
                    <a:pt x="808432" y="52729"/>
                  </a:lnTo>
                  <a:lnTo>
                    <a:pt x="871685" y="52660"/>
                  </a:lnTo>
                  <a:lnTo>
                    <a:pt x="929587" y="52646"/>
                  </a:lnTo>
                  <a:lnTo>
                    <a:pt x="977593" y="52644"/>
                  </a:lnTo>
                  <a:lnTo>
                    <a:pt x="1028862" y="52643"/>
                  </a:lnTo>
                  <a:lnTo>
                    <a:pt x="1081097" y="47054"/>
                  </a:lnTo>
                  <a:lnTo>
                    <a:pt x="1128030" y="43578"/>
                  </a:lnTo>
                  <a:lnTo>
                    <a:pt x="1182750" y="42548"/>
                  </a:lnTo>
                  <a:lnTo>
                    <a:pt x="1237827" y="42243"/>
                  </a:lnTo>
                  <a:lnTo>
                    <a:pt x="1291192" y="42152"/>
                  </a:lnTo>
                  <a:lnTo>
                    <a:pt x="1344048" y="42126"/>
                  </a:lnTo>
                  <a:lnTo>
                    <a:pt x="1396754" y="42118"/>
                  </a:lnTo>
                  <a:lnTo>
                    <a:pt x="1449415" y="42115"/>
                  </a:lnTo>
                  <a:lnTo>
                    <a:pt x="1502063" y="42115"/>
                  </a:lnTo>
                  <a:lnTo>
                    <a:pt x="1560297" y="42114"/>
                  </a:lnTo>
                  <a:lnTo>
                    <a:pt x="1616416" y="42114"/>
                  </a:lnTo>
                  <a:lnTo>
                    <a:pt x="1673309" y="34879"/>
                  </a:lnTo>
                  <a:lnTo>
                    <a:pt x="1721520" y="32562"/>
                  </a:lnTo>
                  <a:lnTo>
                    <a:pt x="1774020" y="31875"/>
                  </a:lnTo>
                  <a:lnTo>
                    <a:pt x="1832339" y="31672"/>
                  </a:lnTo>
                  <a:lnTo>
                    <a:pt x="1888353" y="31611"/>
                  </a:lnTo>
                  <a:lnTo>
                    <a:pt x="1945374" y="30424"/>
                  </a:lnTo>
                  <a:lnTo>
                    <a:pt x="2004100" y="23254"/>
                  </a:lnTo>
                  <a:lnTo>
                    <a:pt x="2054149" y="21708"/>
                  </a:lnTo>
                  <a:lnTo>
                    <a:pt x="2109143" y="21250"/>
                  </a:lnTo>
                  <a:lnTo>
                    <a:pt x="2166772" y="24234"/>
                  </a:lnTo>
                  <a:lnTo>
                    <a:pt x="2224011" y="29408"/>
                  </a:lnTo>
                  <a:lnTo>
                    <a:pt x="2276065" y="27821"/>
                  </a:lnTo>
                  <a:lnTo>
                    <a:pt x="2336274" y="22393"/>
                  </a:lnTo>
                  <a:lnTo>
                    <a:pt x="2387187" y="21453"/>
                  </a:lnTo>
                  <a:lnTo>
                    <a:pt x="2444907" y="21175"/>
                  </a:lnTo>
                  <a:lnTo>
                    <a:pt x="2500873" y="21092"/>
                  </a:lnTo>
                  <a:lnTo>
                    <a:pt x="2560090" y="21068"/>
                  </a:lnTo>
                  <a:lnTo>
                    <a:pt x="2616500" y="21060"/>
                  </a:lnTo>
                  <a:lnTo>
                    <a:pt x="2675848" y="21058"/>
                  </a:lnTo>
                  <a:lnTo>
                    <a:pt x="2732297" y="21057"/>
                  </a:lnTo>
                  <a:lnTo>
                    <a:pt x="2786067" y="21057"/>
                  </a:lnTo>
                  <a:lnTo>
                    <a:pt x="2839044" y="21057"/>
                  </a:lnTo>
                  <a:lnTo>
                    <a:pt x="2891786" y="21057"/>
                  </a:lnTo>
                  <a:lnTo>
                    <a:pt x="2954773" y="13822"/>
                  </a:lnTo>
                  <a:lnTo>
                    <a:pt x="3005105" y="11505"/>
                  </a:lnTo>
                  <a:lnTo>
                    <a:pt x="3057062" y="10818"/>
                  </a:lnTo>
                  <a:lnTo>
                    <a:pt x="3109502" y="9445"/>
                  </a:lnTo>
                  <a:lnTo>
                    <a:pt x="3162084" y="3319"/>
                  </a:lnTo>
                  <a:lnTo>
                    <a:pt x="3213539" y="984"/>
                  </a:lnTo>
                  <a:lnTo>
                    <a:pt x="3276560" y="195"/>
                  </a:lnTo>
                  <a:lnTo>
                    <a:pt x="3339398" y="39"/>
                  </a:lnTo>
                  <a:lnTo>
                    <a:pt x="3388259" y="12"/>
                  </a:lnTo>
                  <a:lnTo>
                    <a:pt x="3449935" y="3"/>
                  </a:lnTo>
                  <a:lnTo>
                    <a:pt x="3498869" y="1"/>
                  </a:lnTo>
                  <a:lnTo>
                    <a:pt x="3561038" y="0"/>
                  </a:lnTo>
                  <a:lnTo>
                    <a:pt x="3623708" y="0"/>
                  </a:lnTo>
                  <a:lnTo>
                    <a:pt x="3681147" y="0"/>
                  </a:lnTo>
                  <a:lnTo>
                    <a:pt x="3737553" y="0"/>
                  </a:lnTo>
                  <a:lnTo>
                    <a:pt x="3799345" y="0"/>
                  </a:lnTo>
                  <a:lnTo>
                    <a:pt x="3850533" y="0"/>
                  </a:lnTo>
                  <a:lnTo>
                    <a:pt x="3911826" y="7236"/>
                  </a:lnTo>
                  <a:lnTo>
                    <a:pt x="3959636" y="9879"/>
                  </a:lnTo>
                  <a:lnTo>
                    <a:pt x="397977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68911" y="2674238"/>
              <a:ext cx="21059" cy="505369"/>
            </a:xfrm>
            <a:custGeom>
              <a:avLst/>
              <a:gdLst/>
              <a:ahLst/>
              <a:cxnLst/>
              <a:rect l="0" t="0" r="0" b="0"/>
              <a:pathLst>
                <a:path w="21059" h="505369">
                  <a:moveTo>
                    <a:pt x="21058" y="0"/>
                  </a:moveTo>
                  <a:lnTo>
                    <a:pt x="21058" y="58617"/>
                  </a:lnTo>
                  <a:lnTo>
                    <a:pt x="19888" y="121196"/>
                  </a:lnTo>
                  <a:lnTo>
                    <a:pt x="13822" y="173690"/>
                  </a:lnTo>
                  <a:lnTo>
                    <a:pt x="11505" y="232008"/>
                  </a:lnTo>
                  <a:lnTo>
                    <a:pt x="10818" y="286852"/>
                  </a:lnTo>
                  <a:lnTo>
                    <a:pt x="10615" y="340147"/>
                  </a:lnTo>
                  <a:lnTo>
                    <a:pt x="9385" y="390643"/>
                  </a:lnTo>
                  <a:lnTo>
                    <a:pt x="2201" y="44345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0455" y="2632124"/>
              <a:ext cx="421141" cy="94757"/>
            </a:xfrm>
            <a:custGeom>
              <a:avLst/>
              <a:gdLst/>
              <a:ahLst/>
              <a:cxnLst/>
              <a:rect l="0" t="0" r="0" b="0"/>
              <a:pathLst>
                <a:path w="421141" h="94757">
                  <a:moveTo>
                    <a:pt x="0" y="94756"/>
                  </a:moveTo>
                  <a:lnTo>
                    <a:pt x="27557" y="87521"/>
                  </a:lnTo>
                  <a:lnTo>
                    <a:pt x="83779" y="84878"/>
                  </a:lnTo>
                  <a:lnTo>
                    <a:pt x="134703" y="78767"/>
                  </a:lnTo>
                  <a:lnTo>
                    <a:pt x="194198" y="72361"/>
                  </a:lnTo>
                  <a:lnTo>
                    <a:pt x="255343" y="54111"/>
                  </a:lnTo>
                  <a:lnTo>
                    <a:pt x="317810" y="33305"/>
                  </a:lnTo>
                  <a:lnTo>
                    <a:pt x="381017" y="6003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81378" y="2695295"/>
              <a:ext cx="29690" cy="463255"/>
            </a:xfrm>
            <a:custGeom>
              <a:avLst/>
              <a:gdLst/>
              <a:ahLst/>
              <a:cxnLst/>
              <a:rect l="0" t="0" r="0" b="0"/>
              <a:pathLst>
                <a:path w="29690" h="463255">
                  <a:moveTo>
                    <a:pt x="19160" y="463254"/>
                  </a:moveTo>
                  <a:lnTo>
                    <a:pt x="4506" y="404637"/>
                  </a:lnTo>
                  <a:lnTo>
                    <a:pt x="0" y="353079"/>
                  </a:lnTo>
                  <a:lnTo>
                    <a:pt x="5714" y="293312"/>
                  </a:lnTo>
                  <a:lnTo>
                    <a:pt x="10107" y="231706"/>
                  </a:lnTo>
                  <a:lnTo>
                    <a:pt x="22847" y="169649"/>
                  </a:lnTo>
                  <a:lnTo>
                    <a:pt x="27662" y="113697"/>
                  </a:lnTo>
                  <a:lnTo>
                    <a:pt x="29088" y="61244"/>
                  </a:lnTo>
                  <a:lnTo>
                    <a:pt x="296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79481" y="2923634"/>
              <a:ext cx="156528" cy="234916"/>
            </a:xfrm>
            <a:custGeom>
              <a:avLst/>
              <a:gdLst/>
              <a:ahLst/>
              <a:cxnLst/>
              <a:rect l="0" t="0" r="0" b="0"/>
              <a:pathLst>
                <a:path w="156528" h="234916">
                  <a:moveTo>
                    <a:pt x="0" y="119101"/>
                  </a:moveTo>
                  <a:lnTo>
                    <a:pt x="14655" y="66074"/>
                  </a:lnTo>
                  <a:lnTo>
                    <a:pt x="27570" y="48350"/>
                  </a:lnTo>
                  <a:lnTo>
                    <a:pt x="67322" y="11865"/>
                  </a:lnTo>
                  <a:lnTo>
                    <a:pt x="86073" y="2031"/>
                  </a:lnTo>
                  <a:lnTo>
                    <a:pt x="106105" y="0"/>
                  </a:lnTo>
                  <a:lnTo>
                    <a:pt x="116361" y="1096"/>
                  </a:lnTo>
                  <a:lnTo>
                    <a:pt x="133994" y="11672"/>
                  </a:lnTo>
                  <a:lnTo>
                    <a:pt x="141972" y="19406"/>
                  </a:lnTo>
                  <a:lnTo>
                    <a:pt x="150836" y="43597"/>
                  </a:lnTo>
                  <a:lnTo>
                    <a:pt x="156527" y="106787"/>
                  </a:lnTo>
                  <a:lnTo>
                    <a:pt x="150416" y="167188"/>
                  </a:lnTo>
                  <a:lnTo>
                    <a:pt x="147995" y="214821"/>
                  </a:lnTo>
                  <a:lnTo>
                    <a:pt x="147399" y="234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25527" y="2909246"/>
              <a:ext cx="238266" cy="230175"/>
            </a:xfrm>
            <a:custGeom>
              <a:avLst/>
              <a:gdLst/>
              <a:ahLst/>
              <a:cxnLst/>
              <a:rect l="0" t="0" r="0" b="0"/>
              <a:pathLst>
                <a:path w="238266" h="230175">
                  <a:moveTo>
                    <a:pt x="17167" y="144018"/>
                  </a:moveTo>
                  <a:lnTo>
                    <a:pt x="59859" y="140898"/>
                  </a:lnTo>
                  <a:lnTo>
                    <a:pt x="111999" y="124890"/>
                  </a:lnTo>
                  <a:lnTo>
                    <a:pt x="158987" y="94215"/>
                  </a:lnTo>
                  <a:lnTo>
                    <a:pt x="163186" y="85079"/>
                  </a:lnTo>
                  <a:lnTo>
                    <a:pt x="164733" y="62451"/>
                  </a:lnTo>
                  <a:lnTo>
                    <a:pt x="153437" y="28993"/>
                  </a:lnTo>
                  <a:lnTo>
                    <a:pt x="138563" y="13737"/>
                  </a:lnTo>
                  <a:lnTo>
                    <a:pt x="129683" y="8031"/>
                  </a:lnTo>
                  <a:lnTo>
                    <a:pt x="94829" y="0"/>
                  </a:lnTo>
                  <a:lnTo>
                    <a:pt x="71570" y="4361"/>
                  </a:lnTo>
                  <a:lnTo>
                    <a:pt x="50705" y="15268"/>
                  </a:lnTo>
                  <a:lnTo>
                    <a:pt x="33632" y="31813"/>
                  </a:lnTo>
                  <a:lnTo>
                    <a:pt x="16456" y="66449"/>
                  </a:lnTo>
                  <a:lnTo>
                    <a:pt x="1342" y="128479"/>
                  </a:lnTo>
                  <a:lnTo>
                    <a:pt x="0" y="177368"/>
                  </a:lnTo>
                  <a:lnTo>
                    <a:pt x="7977" y="203294"/>
                  </a:lnTo>
                  <a:lnTo>
                    <a:pt x="22441" y="220276"/>
                  </a:lnTo>
                  <a:lnTo>
                    <a:pt x="31212" y="226442"/>
                  </a:lnTo>
                  <a:lnTo>
                    <a:pt x="50315" y="230174"/>
                  </a:lnTo>
                  <a:lnTo>
                    <a:pt x="102354" y="223038"/>
                  </a:lnTo>
                  <a:lnTo>
                    <a:pt x="153317" y="210363"/>
                  </a:lnTo>
                  <a:lnTo>
                    <a:pt x="204111" y="199714"/>
                  </a:lnTo>
                  <a:lnTo>
                    <a:pt x="238265" y="196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05906" y="2842694"/>
              <a:ext cx="252685" cy="442198"/>
            </a:xfrm>
            <a:custGeom>
              <a:avLst/>
              <a:gdLst/>
              <a:ahLst/>
              <a:cxnLst/>
              <a:rect l="0" t="0" r="0" b="0"/>
              <a:pathLst>
                <a:path w="252685" h="442198">
                  <a:moveTo>
                    <a:pt x="252684" y="0"/>
                  </a:moveTo>
                  <a:lnTo>
                    <a:pt x="235917" y="11178"/>
                  </a:lnTo>
                  <a:lnTo>
                    <a:pt x="224565" y="26025"/>
                  </a:lnTo>
                  <a:lnTo>
                    <a:pt x="187670" y="85982"/>
                  </a:lnTo>
                  <a:lnTo>
                    <a:pt x="143577" y="148477"/>
                  </a:lnTo>
                  <a:lnTo>
                    <a:pt x="108984" y="210665"/>
                  </a:lnTo>
                  <a:lnTo>
                    <a:pt x="71069" y="266514"/>
                  </a:lnTo>
                  <a:lnTo>
                    <a:pt x="44122" y="321879"/>
                  </a:lnTo>
                  <a:lnTo>
                    <a:pt x="18421" y="374843"/>
                  </a:lnTo>
                  <a:lnTo>
                    <a:pt x="3986" y="41719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05906" y="2842694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221098"/>
                  </a:moveTo>
                  <a:lnTo>
                    <a:pt x="91767" y="203118"/>
                  </a:lnTo>
                  <a:lnTo>
                    <a:pt x="71514" y="176776"/>
                  </a:lnTo>
                  <a:lnTo>
                    <a:pt x="34064" y="113489"/>
                  </a:lnTo>
                  <a:lnTo>
                    <a:pt x="10746" y="524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6927" y="2358383"/>
              <a:ext cx="72234" cy="1210778"/>
            </a:xfrm>
            <a:custGeom>
              <a:avLst/>
              <a:gdLst/>
              <a:ahLst/>
              <a:cxnLst/>
              <a:rect l="0" t="0" r="0" b="0"/>
              <a:pathLst>
                <a:path w="72234" h="1210778">
                  <a:moveTo>
                    <a:pt x="72233" y="0"/>
                  </a:moveTo>
                  <a:lnTo>
                    <a:pt x="72233" y="48931"/>
                  </a:lnTo>
                  <a:lnTo>
                    <a:pt x="72233" y="99896"/>
                  </a:lnTo>
                  <a:lnTo>
                    <a:pt x="69114" y="159450"/>
                  </a:lnTo>
                  <a:lnTo>
                    <a:pt x="63900" y="215311"/>
                  </a:lnTo>
                  <a:lnTo>
                    <a:pt x="62139" y="276107"/>
                  </a:lnTo>
                  <a:lnTo>
                    <a:pt x="60620" y="334347"/>
                  </a:lnTo>
                  <a:lnTo>
                    <a:pt x="54494" y="383855"/>
                  </a:lnTo>
                  <a:lnTo>
                    <a:pt x="49820" y="435569"/>
                  </a:lnTo>
                  <a:lnTo>
                    <a:pt x="36996" y="486766"/>
                  </a:lnTo>
                  <a:lnTo>
                    <a:pt x="28358" y="549700"/>
                  </a:lnTo>
                  <a:lnTo>
                    <a:pt x="21322" y="612521"/>
                  </a:lnTo>
                  <a:lnTo>
                    <a:pt x="20104" y="661379"/>
                  </a:lnTo>
                  <a:lnTo>
                    <a:pt x="14154" y="712900"/>
                  </a:lnTo>
                  <a:lnTo>
                    <a:pt x="16134" y="774306"/>
                  </a:lnTo>
                  <a:lnTo>
                    <a:pt x="10806" y="834615"/>
                  </a:lnTo>
                  <a:lnTo>
                    <a:pt x="9579" y="891482"/>
                  </a:lnTo>
                  <a:lnTo>
                    <a:pt x="9215" y="950835"/>
                  </a:lnTo>
                  <a:lnTo>
                    <a:pt x="9108" y="1007415"/>
                  </a:lnTo>
                  <a:lnTo>
                    <a:pt x="5956" y="1063564"/>
                  </a:lnTo>
                  <a:lnTo>
                    <a:pt x="0" y="1125156"/>
                  </a:lnTo>
                  <a:lnTo>
                    <a:pt x="6059" y="1181733"/>
                  </a:lnTo>
                  <a:lnTo>
                    <a:pt x="9062" y="1210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7114" y="2811108"/>
              <a:ext cx="258431" cy="347401"/>
            </a:xfrm>
            <a:custGeom>
              <a:avLst/>
              <a:gdLst/>
              <a:ahLst/>
              <a:cxnLst/>
              <a:rect l="0" t="0" r="0" b="0"/>
              <a:pathLst>
                <a:path w="258431" h="347401">
                  <a:moveTo>
                    <a:pt x="237373" y="0"/>
                  </a:moveTo>
                  <a:lnTo>
                    <a:pt x="194681" y="14573"/>
                  </a:lnTo>
                  <a:lnTo>
                    <a:pt x="132037" y="61331"/>
                  </a:lnTo>
                  <a:lnTo>
                    <a:pt x="80608" y="106430"/>
                  </a:lnTo>
                  <a:lnTo>
                    <a:pt x="35402" y="168557"/>
                  </a:lnTo>
                  <a:lnTo>
                    <a:pt x="14160" y="216829"/>
                  </a:lnTo>
                  <a:lnTo>
                    <a:pt x="830" y="261948"/>
                  </a:lnTo>
                  <a:lnTo>
                    <a:pt x="0" y="301832"/>
                  </a:lnTo>
                  <a:lnTo>
                    <a:pt x="1915" y="313526"/>
                  </a:lnTo>
                  <a:lnTo>
                    <a:pt x="13402" y="332758"/>
                  </a:lnTo>
                  <a:lnTo>
                    <a:pt x="21378" y="341161"/>
                  </a:lnTo>
                  <a:lnTo>
                    <a:pt x="30205" y="345594"/>
                  </a:lnTo>
                  <a:lnTo>
                    <a:pt x="49372" y="347400"/>
                  </a:lnTo>
                  <a:lnTo>
                    <a:pt x="85483" y="341839"/>
                  </a:lnTo>
                  <a:lnTo>
                    <a:pt x="120229" y="321605"/>
                  </a:lnTo>
                  <a:lnTo>
                    <a:pt x="175549" y="271858"/>
                  </a:lnTo>
                  <a:lnTo>
                    <a:pt x="207006" y="224020"/>
                  </a:lnTo>
                  <a:lnTo>
                    <a:pt x="229590" y="163252"/>
                  </a:lnTo>
                  <a:lnTo>
                    <a:pt x="244681" y="102867"/>
                  </a:lnTo>
                  <a:lnTo>
                    <a:pt x="245300" y="84323"/>
                  </a:lnTo>
                  <a:lnTo>
                    <a:pt x="243827" y="84292"/>
                  </a:lnTo>
                  <a:lnTo>
                    <a:pt x="241675" y="87780"/>
                  </a:lnTo>
                  <a:lnTo>
                    <a:pt x="223367" y="151102"/>
                  </a:lnTo>
                  <a:lnTo>
                    <a:pt x="207877" y="201139"/>
                  </a:lnTo>
                  <a:lnTo>
                    <a:pt x="202036" y="233285"/>
                  </a:lnTo>
                  <a:lnTo>
                    <a:pt x="203341" y="259270"/>
                  </a:lnTo>
                  <a:lnTo>
                    <a:pt x="210939" y="279398"/>
                  </a:lnTo>
                  <a:lnTo>
                    <a:pt x="216241" y="288041"/>
                  </a:lnTo>
                  <a:lnTo>
                    <a:pt x="231490" y="300764"/>
                  </a:lnTo>
                  <a:lnTo>
                    <a:pt x="25843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36877" y="2926856"/>
              <a:ext cx="121880" cy="221165"/>
            </a:xfrm>
            <a:custGeom>
              <a:avLst/>
              <a:gdLst/>
              <a:ahLst/>
              <a:cxnLst/>
              <a:rect l="0" t="0" r="0" b="0"/>
              <a:pathLst>
                <a:path w="121880" h="221165">
                  <a:moveTo>
                    <a:pt x="6066" y="221164"/>
                  </a:moveTo>
                  <a:lnTo>
                    <a:pt x="0" y="186373"/>
                  </a:lnTo>
                  <a:lnTo>
                    <a:pt x="7640" y="124388"/>
                  </a:lnTo>
                  <a:lnTo>
                    <a:pt x="20415" y="66997"/>
                  </a:lnTo>
                  <a:lnTo>
                    <a:pt x="35373" y="23036"/>
                  </a:lnTo>
                  <a:lnTo>
                    <a:pt x="46778" y="5985"/>
                  </a:lnTo>
                  <a:lnTo>
                    <a:pt x="55434" y="1672"/>
                  </a:lnTo>
                  <a:lnTo>
                    <a:pt x="77530" y="0"/>
                  </a:lnTo>
                  <a:lnTo>
                    <a:pt x="96709" y="6276"/>
                  </a:lnTo>
                  <a:lnTo>
                    <a:pt x="121879" y="21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21886" y="2874279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273741"/>
                  </a:moveTo>
                  <a:lnTo>
                    <a:pt x="34878" y="246185"/>
                  </a:lnTo>
                  <a:lnTo>
                    <a:pt x="32235" y="189963"/>
                  </a:lnTo>
                  <a:lnTo>
                    <a:pt x="31713" y="127861"/>
                  </a:lnTo>
                  <a:lnTo>
                    <a:pt x="20149" y="64758"/>
                  </a:lnTo>
                  <a:lnTo>
                    <a:pt x="3040" y="94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82705" y="2898273"/>
              <a:ext cx="249793" cy="252116"/>
            </a:xfrm>
            <a:custGeom>
              <a:avLst/>
              <a:gdLst/>
              <a:ahLst/>
              <a:cxnLst/>
              <a:rect l="0" t="0" r="0" b="0"/>
              <a:pathLst>
                <a:path w="249793" h="252116">
                  <a:moveTo>
                    <a:pt x="28694" y="102348"/>
                  </a:moveTo>
                  <a:lnTo>
                    <a:pt x="39872" y="113527"/>
                  </a:lnTo>
                  <a:lnTo>
                    <a:pt x="57838" y="119015"/>
                  </a:lnTo>
                  <a:lnTo>
                    <a:pt x="81421" y="120284"/>
                  </a:lnTo>
                  <a:lnTo>
                    <a:pt x="134689" y="111567"/>
                  </a:lnTo>
                  <a:lnTo>
                    <a:pt x="194687" y="93987"/>
                  </a:lnTo>
                  <a:lnTo>
                    <a:pt x="212043" y="82645"/>
                  </a:lnTo>
                  <a:lnTo>
                    <a:pt x="217607" y="74005"/>
                  </a:lnTo>
                  <a:lnTo>
                    <a:pt x="223789" y="51926"/>
                  </a:lnTo>
                  <a:lnTo>
                    <a:pt x="223098" y="41828"/>
                  </a:lnTo>
                  <a:lnTo>
                    <a:pt x="216091" y="24368"/>
                  </a:lnTo>
                  <a:lnTo>
                    <a:pt x="202059" y="11928"/>
                  </a:lnTo>
                  <a:lnTo>
                    <a:pt x="182954" y="3670"/>
                  </a:lnTo>
                  <a:lnTo>
                    <a:pt x="158865" y="0"/>
                  </a:lnTo>
                  <a:lnTo>
                    <a:pt x="118995" y="9112"/>
                  </a:lnTo>
                  <a:lnTo>
                    <a:pt x="72008" y="34322"/>
                  </a:lnTo>
                  <a:lnTo>
                    <a:pt x="32050" y="71884"/>
                  </a:lnTo>
                  <a:lnTo>
                    <a:pt x="17317" y="93488"/>
                  </a:lnTo>
                  <a:lnTo>
                    <a:pt x="3616" y="131959"/>
                  </a:lnTo>
                  <a:lnTo>
                    <a:pt x="0" y="159182"/>
                  </a:lnTo>
                  <a:lnTo>
                    <a:pt x="4633" y="183760"/>
                  </a:lnTo>
                  <a:lnTo>
                    <a:pt x="26671" y="228134"/>
                  </a:lnTo>
                  <a:lnTo>
                    <a:pt x="43002" y="243261"/>
                  </a:lnTo>
                  <a:lnTo>
                    <a:pt x="52271" y="248932"/>
                  </a:lnTo>
                  <a:lnTo>
                    <a:pt x="75047" y="252115"/>
                  </a:lnTo>
                  <a:lnTo>
                    <a:pt x="127797" y="250215"/>
                  </a:lnTo>
                  <a:lnTo>
                    <a:pt x="185807" y="238356"/>
                  </a:lnTo>
                  <a:lnTo>
                    <a:pt x="217965" y="231554"/>
                  </a:lnTo>
                  <a:lnTo>
                    <a:pt x="249792" y="228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79855" y="2347854"/>
              <a:ext cx="400084" cy="831753"/>
            </a:xfrm>
            <a:custGeom>
              <a:avLst/>
              <a:gdLst/>
              <a:ahLst/>
              <a:cxnLst/>
              <a:rect l="0" t="0" r="0" b="0"/>
              <a:pathLst>
                <a:path w="400084" h="831753">
                  <a:moveTo>
                    <a:pt x="0" y="0"/>
                  </a:moveTo>
                  <a:lnTo>
                    <a:pt x="17958" y="55045"/>
                  </a:lnTo>
                  <a:lnTo>
                    <a:pt x="34786" y="106453"/>
                  </a:lnTo>
                  <a:lnTo>
                    <a:pt x="58696" y="167224"/>
                  </a:lnTo>
                  <a:lnTo>
                    <a:pt x="76628" y="216566"/>
                  </a:lnTo>
                  <a:lnTo>
                    <a:pt x="96765" y="270766"/>
                  </a:lnTo>
                  <a:lnTo>
                    <a:pt x="118735" y="325992"/>
                  </a:lnTo>
                  <a:lnTo>
                    <a:pt x="142887" y="378975"/>
                  </a:lnTo>
                  <a:lnTo>
                    <a:pt x="166894" y="431662"/>
                  </a:lnTo>
                  <a:lnTo>
                    <a:pt x="192237" y="488253"/>
                  </a:lnTo>
                  <a:lnTo>
                    <a:pt x="215960" y="541892"/>
                  </a:lnTo>
                  <a:lnTo>
                    <a:pt x="253748" y="602530"/>
                  </a:lnTo>
                  <a:lnTo>
                    <a:pt x="286603" y="657229"/>
                  </a:lnTo>
                  <a:lnTo>
                    <a:pt x="322554" y="715314"/>
                  </a:lnTo>
                  <a:lnTo>
                    <a:pt x="360588" y="769604"/>
                  </a:lnTo>
                  <a:lnTo>
                    <a:pt x="400083" y="83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85223" y="2421554"/>
              <a:ext cx="52643" cy="694882"/>
            </a:xfrm>
            <a:custGeom>
              <a:avLst/>
              <a:gdLst/>
              <a:ahLst/>
              <a:cxnLst/>
              <a:rect l="0" t="0" r="0" b="0"/>
              <a:pathLst>
                <a:path w="52643" h="694882">
                  <a:moveTo>
                    <a:pt x="0" y="694881"/>
                  </a:moveTo>
                  <a:lnTo>
                    <a:pt x="8333" y="657403"/>
                  </a:lnTo>
                  <a:lnTo>
                    <a:pt x="15684" y="605980"/>
                  </a:lnTo>
                  <a:lnTo>
                    <a:pt x="19995" y="548422"/>
                  </a:lnTo>
                  <a:lnTo>
                    <a:pt x="20742" y="493168"/>
                  </a:lnTo>
                  <a:lnTo>
                    <a:pt x="20963" y="438062"/>
                  </a:lnTo>
                  <a:lnTo>
                    <a:pt x="22199" y="378971"/>
                  </a:lnTo>
                  <a:lnTo>
                    <a:pt x="28284" y="322728"/>
                  </a:lnTo>
                  <a:lnTo>
                    <a:pt x="30607" y="262129"/>
                  </a:lnTo>
                  <a:lnTo>
                    <a:pt x="32465" y="200890"/>
                  </a:lnTo>
                  <a:lnTo>
                    <a:pt x="38734" y="146351"/>
                  </a:lnTo>
                  <a:lnTo>
                    <a:pt x="41446" y="85407"/>
                  </a:lnTo>
                  <a:lnTo>
                    <a:pt x="49261" y="24938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28366" y="2871506"/>
              <a:ext cx="193769" cy="236809"/>
            </a:xfrm>
            <a:custGeom>
              <a:avLst/>
              <a:gdLst/>
              <a:ahLst/>
              <a:cxnLst/>
              <a:rect l="0" t="0" r="0" b="0"/>
              <a:pathLst>
                <a:path w="193769" h="236809">
                  <a:moveTo>
                    <a:pt x="141126" y="13302"/>
                  </a:moveTo>
                  <a:lnTo>
                    <a:pt x="129948" y="2124"/>
                  </a:lnTo>
                  <a:lnTo>
                    <a:pt x="121975" y="0"/>
                  </a:lnTo>
                  <a:lnTo>
                    <a:pt x="100639" y="761"/>
                  </a:lnTo>
                  <a:lnTo>
                    <a:pt x="81798" y="8118"/>
                  </a:lnTo>
                  <a:lnTo>
                    <a:pt x="65625" y="20357"/>
                  </a:lnTo>
                  <a:lnTo>
                    <a:pt x="29047" y="66874"/>
                  </a:lnTo>
                  <a:lnTo>
                    <a:pt x="9196" y="122713"/>
                  </a:lnTo>
                  <a:lnTo>
                    <a:pt x="0" y="158804"/>
                  </a:lnTo>
                  <a:lnTo>
                    <a:pt x="6188" y="202440"/>
                  </a:lnTo>
                  <a:lnTo>
                    <a:pt x="9053" y="213094"/>
                  </a:lnTo>
                  <a:lnTo>
                    <a:pt x="14473" y="221366"/>
                  </a:lnTo>
                  <a:lnTo>
                    <a:pt x="29853" y="233677"/>
                  </a:lnTo>
                  <a:lnTo>
                    <a:pt x="48388" y="236808"/>
                  </a:lnTo>
                  <a:lnTo>
                    <a:pt x="88882" y="229287"/>
                  </a:lnTo>
                  <a:lnTo>
                    <a:pt x="96938" y="223972"/>
                  </a:lnTo>
                  <a:lnTo>
                    <a:pt x="133525" y="176380"/>
                  </a:lnTo>
                  <a:lnTo>
                    <a:pt x="145763" y="140520"/>
                  </a:lnTo>
                  <a:lnTo>
                    <a:pt x="148739" y="101429"/>
                  </a:lnTo>
                  <a:lnTo>
                    <a:pt x="142360" y="39812"/>
                  </a:lnTo>
                  <a:lnTo>
                    <a:pt x="140778" y="34485"/>
                  </a:lnTo>
                  <a:lnTo>
                    <a:pt x="138555" y="34443"/>
                  </a:lnTo>
                  <a:lnTo>
                    <a:pt x="135902" y="37924"/>
                  </a:lnTo>
                  <a:lnTo>
                    <a:pt x="131296" y="89782"/>
                  </a:lnTo>
                  <a:lnTo>
                    <a:pt x="130735" y="143703"/>
                  </a:lnTo>
                  <a:lnTo>
                    <a:pt x="136227" y="179841"/>
                  </a:lnTo>
                  <a:lnTo>
                    <a:pt x="150853" y="207186"/>
                  </a:lnTo>
                  <a:lnTo>
                    <a:pt x="158139" y="211578"/>
                  </a:lnTo>
                  <a:lnTo>
                    <a:pt x="193768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74865" y="2642653"/>
              <a:ext cx="26255" cy="463254"/>
            </a:xfrm>
            <a:custGeom>
              <a:avLst/>
              <a:gdLst/>
              <a:ahLst/>
              <a:cxnLst/>
              <a:rect l="0" t="0" r="0" b="0"/>
              <a:pathLst>
                <a:path w="26255" h="463254">
                  <a:moveTo>
                    <a:pt x="15725" y="463253"/>
                  </a:moveTo>
                  <a:lnTo>
                    <a:pt x="7392" y="414323"/>
                  </a:lnTo>
                  <a:lnTo>
                    <a:pt x="5847" y="366477"/>
                  </a:lnTo>
                  <a:lnTo>
                    <a:pt x="5389" y="309017"/>
                  </a:lnTo>
                  <a:lnTo>
                    <a:pt x="2135" y="252607"/>
                  </a:lnTo>
                  <a:lnTo>
                    <a:pt x="0" y="204308"/>
                  </a:lnTo>
                  <a:lnTo>
                    <a:pt x="3657" y="151782"/>
                  </a:lnTo>
                  <a:lnTo>
                    <a:pt x="4893" y="92112"/>
                  </a:lnTo>
                  <a:lnTo>
                    <a:pt x="16610" y="32623"/>
                  </a:lnTo>
                  <a:lnTo>
                    <a:pt x="26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43191" y="2763380"/>
              <a:ext cx="389556" cy="58258"/>
            </a:xfrm>
            <a:custGeom>
              <a:avLst/>
              <a:gdLst/>
              <a:ahLst/>
              <a:cxnLst/>
              <a:rect l="0" t="0" r="0" b="0"/>
              <a:pathLst>
                <a:path w="389556" h="58258">
                  <a:moveTo>
                    <a:pt x="0" y="58257"/>
                  </a:moveTo>
                  <a:lnTo>
                    <a:pt x="11179" y="41489"/>
                  </a:lnTo>
                  <a:lnTo>
                    <a:pt x="29145" y="30138"/>
                  </a:lnTo>
                  <a:lnTo>
                    <a:pt x="84396" y="13318"/>
                  </a:lnTo>
                  <a:lnTo>
                    <a:pt x="134451" y="7897"/>
                  </a:lnTo>
                  <a:lnTo>
                    <a:pt x="194191" y="0"/>
                  </a:lnTo>
                  <a:lnTo>
                    <a:pt x="247239" y="4159"/>
                  </a:lnTo>
                  <a:lnTo>
                    <a:pt x="307761" y="5327"/>
                  </a:lnTo>
                  <a:lnTo>
                    <a:pt x="355201" y="13963"/>
                  </a:lnTo>
                  <a:lnTo>
                    <a:pt x="389555" y="26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52827" y="2842038"/>
              <a:ext cx="222075" cy="221755"/>
            </a:xfrm>
            <a:custGeom>
              <a:avLst/>
              <a:gdLst/>
              <a:ahLst/>
              <a:cxnLst/>
              <a:rect l="0" t="0" r="0" b="0"/>
              <a:pathLst>
                <a:path w="222075" h="221755">
                  <a:moveTo>
                    <a:pt x="976" y="148055"/>
                  </a:moveTo>
                  <a:lnTo>
                    <a:pt x="54851" y="130097"/>
                  </a:lnTo>
                  <a:lnTo>
                    <a:pt x="112012" y="112906"/>
                  </a:lnTo>
                  <a:lnTo>
                    <a:pt x="156790" y="90506"/>
                  </a:lnTo>
                  <a:lnTo>
                    <a:pt x="173952" y="77244"/>
                  </a:lnTo>
                  <a:lnTo>
                    <a:pt x="191178" y="51035"/>
                  </a:lnTo>
                  <a:lnTo>
                    <a:pt x="192118" y="42431"/>
                  </a:lnTo>
                  <a:lnTo>
                    <a:pt x="186923" y="26631"/>
                  </a:lnTo>
                  <a:lnTo>
                    <a:pt x="170845" y="4583"/>
                  </a:lnTo>
                  <a:lnTo>
                    <a:pt x="163355" y="934"/>
                  </a:lnTo>
                  <a:lnTo>
                    <a:pt x="145674" y="0"/>
                  </a:lnTo>
                  <a:lnTo>
                    <a:pt x="129237" y="6604"/>
                  </a:lnTo>
                  <a:lnTo>
                    <a:pt x="70071" y="58210"/>
                  </a:lnTo>
                  <a:lnTo>
                    <a:pt x="19506" y="110835"/>
                  </a:lnTo>
                  <a:lnTo>
                    <a:pt x="4922" y="134242"/>
                  </a:lnTo>
                  <a:lnTo>
                    <a:pt x="0" y="160243"/>
                  </a:lnTo>
                  <a:lnTo>
                    <a:pt x="325" y="173728"/>
                  </a:lnTo>
                  <a:lnTo>
                    <a:pt x="5221" y="185058"/>
                  </a:lnTo>
                  <a:lnTo>
                    <a:pt x="23140" y="203885"/>
                  </a:lnTo>
                  <a:lnTo>
                    <a:pt x="46702" y="213813"/>
                  </a:lnTo>
                  <a:lnTo>
                    <a:pt x="105544" y="220186"/>
                  </a:lnTo>
                  <a:lnTo>
                    <a:pt x="156221" y="221290"/>
                  </a:lnTo>
                  <a:lnTo>
                    <a:pt x="184617" y="221548"/>
                  </a:lnTo>
                  <a:lnTo>
                    <a:pt x="222074" y="221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366279" y="240905"/>
            <a:ext cx="5148436" cy="926509"/>
            <a:chOff x="2366279" y="240905"/>
            <a:chExt cx="5148436" cy="926509"/>
          </a:xfrm>
        </p:grpSpPr>
        <p:sp>
          <p:nvSpPr>
            <p:cNvPr id="2" name="Freeform 1"/>
            <p:cNvSpPr/>
            <p:nvPr/>
          </p:nvSpPr>
          <p:spPr>
            <a:xfrm>
              <a:off x="2366279" y="359854"/>
              <a:ext cx="326385" cy="502233"/>
            </a:xfrm>
            <a:custGeom>
              <a:avLst/>
              <a:gdLst/>
              <a:ahLst/>
              <a:cxnLst/>
              <a:rect l="0" t="0" r="0" b="0"/>
              <a:pathLst>
                <a:path w="326385" h="502233">
                  <a:moveTo>
                    <a:pt x="0" y="418004"/>
                  </a:moveTo>
                  <a:lnTo>
                    <a:pt x="5801" y="412070"/>
                  </a:lnTo>
                  <a:lnTo>
                    <a:pt x="10725" y="405865"/>
                  </a:lnTo>
                  <a:lnTo>
                    <a:pt x="15228" y="398765"/>
                  </a:lnTo>
                  <a:lnTo>
                    <a:pt x="19449" y="390651"/>
                  </a:lnTo>
                  <a:lnTo>
                    <a:pt x="23462" y="381357"/>
                  </a:lnTo>
                  <a:lnTo>
                    <a:pt x="27324" y="370913"/>
                  </a:lnTo>
                  <a:lnTo>
                    <a:pt x="31076" y="359661"/>
                  </a:lnTo>
                  <a:lnTo>
                    <a:pt x="34751" y="348123"/>
                  </a:lnTo>
                  <a:lnTo>
                    <a:pt x="38378" y="336618"/>
                  </a:lnTo>
                  <a:lnTo>
                    <a:pt x="42137" y="324947"/>
                  </a:lnTo>
                  <a:lnTo>
                    <a:pt x="46346" y="312512"/>
                  </a:lnTo>
                  <a:lnTo>
                    <a:pt x="51138" y="299033"/>
                  </a:lnTo>
                  <a:lnTo>
                    <a:pt x="56323" y="284539"/>
                  </a:lnTo>
                  <a:lnTo>
                    <a:pt x="61497" y="269197"/>
                  </a:lnTo>
                  <a:lnTo>
                    <a:pt x="66419" y="253215"/>
                  </a:lnTo>
                  <a:lnTo>
                    <a:pt x="71028" y="237093"/>
                  </a:lnTo>
                  <a:lnTo>
                    <a:pt x="75350" y="221582"/>
                  </a:lnTo>
                  <a:lnTo>
                    <a:pt x="79441" y="207041"/>
                  </a:lnTo>
                  <a:lnTo>
                    <a:pt x="83358" y="193312"/>
                  </a:lnTo>
                  <a:lnTo>
                    <a:pt x="87148" y="179939"/>
                  </a:lnTo>
                  <a:lnTo>
                    <a:pt x="90849" y="166609"/>
                  </a:lnTo>
                  <a:lnTo>
                    <a:pt x="94489" y="153349"/>
                  </a:lnTo>
                  <a:lnTo>
                    <a:pt x="98087" y="140432"/>
                  </a:lnTo>
                  <a:lnTo>
                    <a:pt x="101669" y="128027"/>
                  </a:lnTo>
                  <a:lnTo>
                    <a:pt x="105729" y="117251"/>
                  </a:lnTo>
                  <a:lnTo>
                    <a:pt x="110854" y="111334"/>
                  </a:lnTo>
                  <a:lnTo>
                    <a:pt x="116337" y="111883"/>
                  </a:lnTo>
                  <a:lnTo>
                    <a:pt x="121229" y="116952"/>
                  </a:lnTo>
                  <a:lnTo>
                    <a:pt x="125521" y="124799"/>
                  </a:lnTo>
                  <a:lnTo>
                    <a:pt x="129440" y="134137"/>
                  </a:lnTo>
                  <a:lnTo>
                    <a:pt x="133161" y="144198"/>
                  </a:lnTo>
                  <a:lnTo>
                    <a:pt x="136946" y="154582"/>
                  </a:lnTo>
                  <a:lnTo>
                    <a:pt x="141155" y="165098"/>
                  </a:lnTo>
                  <a:lnTo>
                    <a:pt x="145953" y="175642"/>
                  </a:lnTo>
                  <a:lnTo>
                    <a:pt x="151646" y="185522"/>
                  </a:lnTo>
                  <a:lnTo>
                    <a:pt x="158755" y="193496"/>
                  </a:lnTo>
                  <a:lnTo>
                    <a:pt x="167421" y="199038"/>
                  </a:lnTo>
                  <a:lnTo>
                    <a:pt x="177156" y="202114"/>
                  </a:lnTo>
                  <a:lnTo>
                    <a:pt x="187067" y="202825"/>
                  </a:lnTo>
                  <a:lnTo>
                    <a:pt x="196616" y="201483"/>
                  </a:lnTo>
                  <a:lnTo>
                    <a:pt x="205635" y="198348"/>
                  </a:lnTo>
                  <a:lnTo>
                    <a:pt x="214144" y="193519"/>
                  </a:lnTo>
                  <a:lnTo>
                    <a:pt x="222231" y="187201"/>
                  </a:lnTo>
                  <a:lnTo>
                    <a:pt x="229830" y="179523"/>
                  </a:lnTo>
                  <a:lnTo>
                    <a:pt x="236722" y="170467"/>
                  </a:lnTo>
                  <a:lnTo>
                    <a:pt x="242850" y="160153"/>
                  </a:lnTo>
                  <a:lnTo>
                    <a:pt x="248459" y="148803"/>
                  </a:lnTo>
                  <a:lnTo>
                    <a:pt x="253994" y="136660"/>
                  </a:lnTo>
                  <a:lnTo>
                    <a:pt x="259716" y="123937"/>
                  </a:lnTo>
                  <a:lnTo>
                    <a:pt x="265543" y="110801"/>
                  </a:lnTo>
                  <a:lnTo>
                    <a:pt x="271156" y="97376"/>
                  </a:lnTo>
                  <a:lnTo>
                    <a:pt x="276377" y="83758"/>
                  </a:lnTo>
                  <a:lnTo>
                    <a:pt x="281187" y="70173"/>
                  </a:lnTo>
                  <a:lnTo>
                    <a:pt x="285645" y="56971"/>
                  </a:lnTo>
                  <a:lnTo>
                    <a:pt x="289827" y="44312"/>
                  </a:lnTo>
                  <a:lnTo>
                    <a:pt x="293804" y="32184"/>
                  </a:lnTo>
                  <a:lnTo>
                    <a:pt x="297636" y="20499"/>
                  </a:lnTo>
                  <a:lnTo>
                    <a:pt x="301340" y="9237"/>
                  </a:lnTo>
                  <a:lnTo>
                    <a:pt x="304097" y="1182"/>
                  </a:lnTo>
                  <a:lnTo>
                    <a:pt x="304888" y="0"/>
                  </a:lnTo>
                  <a:lnTo>
                    <a:pt x="304103" y="4795"/>
                  </a:lnTo>
                  <a:lnTo>
                    <a:pt x="302300" y="13987"/>
                  </a:lnTo>
                  <a:lnTo>
                    <a:pt x="299865" y="26509"/>
                  </a:lnTo>
                  <a:lnTo>
                    <a:pt x="297040" y="41539"/>
                  </a:lnTo>
                  <a:lnTo>
                    <a:pt x="293969" y="58404"/>
                  </a:lnTo>
                  <a:lnTo>
                    <a:pt x="290744" y="76580"/>
                  </a:lnTo>
                  <a:lnTo>
                    <a:pt x="287425" y="95678"/>
                  </a:lnTo>
                  <a:lnTo>
                    <a:pt x="284210" y="115578"/>
                  </a:lnTo>
                  <a:lnTo>
                    <a:pt x="281429" y="136386"/>
                  </a:lnTo>
                  <a:lnTo>
                    <a:pt x="279225" y="158088"/>
                  </a:lnTo>
                  <a:lnTo>
                    <a:pt x="277576" y="180393"/>
                  </a:lnTo>
                  <a:lnTo>
                    <a:pt x="276387" y="202827"/>
                  </a:lnTo>
                  <a:lnTo>
                    <a:pt x="275553" y="225092"/>
                  </a:lnTo>
                  <a:lnTo>
                    <a:pt x="275145" y="246602"/>
                  </a:lnTo>
                  <a:lnTo>
                    <a:pt x="275395" y="266441"/>
                  </a:lnTo>
                  <a:lnTo>
                    <a:pt x="276378" y="284276"/>
                  </a:lnTo>
                  <a:lnTo>
                    <a:pt x="278020" y="300743"/>
                  </a:lnTo>
                  <a:lnTo>
                    <a:pt x="280193" y="317111"/>
                  </a:lnTo>
                  <a:lnTo>
                    <a:pt x="282766" y="334126"/>
                  </a:lnTo>
                  <a:lnTo>
                    <a:pt x="285629" y="351678"/>
                  </a:lnTo>
                  <a:lnTo>
                    <a:pt x="288696" y="369095"/>
                  </a:lnTo>
                  <a:lnTo>
                    <a:pt x="291905" y="385961"/>
                  </a:lnTo>
                  <a:lnTo>
                    <a:pt x="295212" y="402016"/>
                  </a:lnTo>
                  <a:lnTo>
                    <a:pt x="298585" y="417017"/>
                  </a:lnTo>
                  <a:lnTo>
                    <a:pt x="302003" y="430947"/>
                  </a:lnTo>
                  <a:lnTo>
                    <a:pt x="305492" y="443890"/>
                  </a:lnTo>
                  <a:lnTo>
                    <a:pt x="309570" y="457409"/>
                  </a:lnTo>
                  <a:lnTo>
                    <a:pt x="315714" y="474928"/>
                  </a:lnTo>
                  <a:lnTo>
                    <a:pt x="326384" y="502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6362" y="64098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9" y="32458"/>
                  </a:lnTo>
                  <a:lnTo>
                    <a:pt x="4041" y="42760"/>
                  </a:lnTo>
                  <a:lnTo>
                    <a:pt x="7006" y="53103"/>
                  </a:lnTo>
                  <a:lnTo>
                    <a:pt x="10921" y="63484"/>
                  </a:lnTo>
                  <a:lnTo>
                    <a:pt x="15546" y="73632"/>
                  </a:lnTo>
                  <a:lnTo>
                    <a:pt x="21032" y="84126"/>
                  </a:lnTo>
                  <a:lnTo>
                    <a:pt x="28979" y="97008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24248" y="588345"/>
              <a:ext cx="221100" cy="484312"/>
            </a:xfrm>
            <a:custGeom>
              <a:avLst/>
              <a:gdLst/>
              <a:ahLst/>
              <a:cxnLst/>
              <a:rect l="0" t="0" r="0" b="0"/>
              <a:pathLst>
                <a:path w="221100" h="484312">
                  <a:moveTo>
                    <a:pt x="221099" y="0"/>
                  </a:moveTo>
                  <a:lnTo>
                    <a:pt x="215298" y="8801"/>
                  </a:lnTo>
                  <a:lnTo>
                    <a:pt x="210374" y="17148"/>
                  </a:lnTo>
                  <a:lnTo>
                    <a:pt x="205867" y="25847"/>
                  </a:lnTo>
                  <a:lnTo>
                    <a:pt x="201473" y="34968"/>
                  </a:lnTo>
                  <a:lnTo>
                    <a:pt x="196811" y="44463"/>
                  </a:lnTo>
                  <a:lnTo>
                    <a:pt x="191701" y="54255"/>
                  </a:lnTo>
                  <a:lnTo>
                    <a:pt x="186296" y="64269"/>
                  </a:lnTo>
                  <a:lnTo>
                    <a:pt x="180972" y="74443"/>
                  </a:lnTo>
                  <a:lnTo>
                    <a:pt x="175938" y="84738"/>
                  </a:lnTo>
                  <a:lnTo>
                    <a:pt x="170914" y="95448"/>
                  </a:lnTo>
                  <a:lnTo>
                    <a:pt x="165249" y="107162"/>
                  </a:lnTo>
                  <a:lnTo>
                    <a:pt x="158625" y="120123"/>
                  </a:lnTo>
                  <a:lnTo>
                    <a:pt x="151209" y="134252"/>
                  </a:lnTo>
                  <a:lnTo>
                    <a:pt x="143460" y="149340"/>
                  </a:lnTo>
                  <a:lnTo>
                    <a:pt x="135690" y="165149"/>
                  </a:lnTo>
                  <a:lnTo>
                    <a:pt x="128033" y="181154"/>
                  </a:lnTo>
                  <a:lnTo>
                    <a:pt x="120519" y="196584"/>
                  </a:lnTo>
                  <a:lnTo>
                    <a:pt x="113140" y="211068"/>
                  </a:lnTo>
                  <a:lnTo>
                    <a:pt x="106033" y="224587"/>
                  </a:lnTo>
                  <a:lnTo>
                    <a:pt x="99480" y="237288"/>
                  </a:lnTo>
                  <a:lnTo>
                    <a:pt x="93589" y="249353"/>
                  </a:lnTo>
                  <a:lnTo>
                    <a:pt x="88310" y="260950"/>
                  </a:lnTo>
                  <a:lnTo>
                    <a:pt x="83529" y="272211"/>
                  </a:lnTo>
                  <a:lnTo>
                    <a:pt x="79123" y="283249"/>
                  </a:lnTo>
                  <a:lnTo>
                    <a:pt x="74823" y="294461"/>
                  </a:lnTo>
                  <a:lnTo>
                    <a:pt x="70242" y="306514"/>
                  </a:lnTo>
                  <a:lnTo>
                    <a:pt x="65192" y="319698"/>
                  </a:lnTo>
                  <a:lnTo>
                    <a:pt x="59663" y="333808"/>
                  </a:lnTo>
                  <a:lnTo>
                    <a:pt x="53726" y="348350"/>
                  </a:lnTo>
                  <a:lnTo>
                    <a:pt x="47473" y="362983"/>
                  </a:lnTo>
                  <a:lnTo>
                    <a:pt x="40986" y="377553"/>
                  </a:lnTo>
                  <a:lnTo>
                    <a:pt x="34333" y="392015"/>
                  </a:lnTo>
                  <a:lnTo>
                    <a:pt x="27572" y="406360"/>
                  </a:lnTo>
                  <a:lnTo>
                    <a:pt x="21043" y="420388"/>
                  </a:lnTo>
                  <a:lnTo>
                    <a:pt x="14725" y="435276"/>
                  </a:lnTo>
                  <a:lnTo>
                    <a:pt x="8065" y="45456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4105" y="573213"/>
              <a:ext cx="143349" cy="162938"/>
            </a:xfrm>
            <a:custGeom>
              <a:avLst/>
              <a:gdLst/>
              <a:ahLst/>
              <a:cxnLst/>
              <a:rect l="0" t="0" r="0" b="0"/>
              <a:pathLst>
                <a:path w="143349" h="162938">
                  <a:moveTo>
                    <a:pt x="107097" y="4604"/>
                  </a:moveTo>
                  <a:lnTo>
                    <a:pt x="98295" y="1804"/>
                  </a:lnTo>
                  <a:lnTo>
                    <a:pt x="89948" y="302"/>
                  </a:lnTo>
                  <a:lnTo>
                    <a:pt x="81250" y="0"/>
                  </a:lnTo>
                  <a:lnTo>
                    <a:pt x="72129" y="852"/>
                  </a:lnTo>
                  <a:lnTo>
                    <a:pt x="62634" y="2968"/>
                  </a:lnTo>
                  <a:lnTo>
                    <a:pt x="52851" y="6295"/>
                  </a:lnTo>
                  <a:lnTo>
                    <a:pt x="43183" y="10803"/>
                  </a:lnTo>
                  <a:lnTo>
                    <a:pt x="34306" y="16571"/>
                  </a:lnTo>
                  <a:lnTo>
                    <a:pt x="26526" y="23527"/>
                  </a:lnTo>
                  <a:lnTo>
                    <a:pt x="19812" y="31636"/>
                  </a:lnTo>
                  <a:lnTo>
                    <a:pt x="13988" y="40982"/>
                  </a:lnTo>
                  <a:lnTo>
                    <a:pt x="8855" y="51491"/>
                  </a:lnTo>
                  <a:lnTo>
                    <a:pt x="4559" y="62972"/>
                  </a:lnTo>
                  <a:lnTo>
                    <a:pt x="1570" y="75202"/>
                  </a:lnTo>
                  <a:lnTo>
                    <a:pt x="43" y="87974"/>
                  </a:lnTo>
                  <a:lnTo>
                    <a:pt x="0" y="100804"/>
                  </a:lnTo>
                  <a:lnTo>
                    <a:pt x="1491" y="112958"/>
                  </a:lnTo>
                  <a:lnTo>
                    <a:pt x="4389" y="124087"/>
                  </a:lnTo>
                  <a:lnTo>
                    <a:pt x="8606" y="134033"/>
                  </a:lnTo>
                  <a:lnTo>
                    <a:pt x="14178" y="142649"/>
                  </a:lnTo>
                  <a:lnTo>
                    <a:pt x="21001" y="149992"/>
                  </a:lnTo>
                  <a:lnTo>
                    <a:pt x="29023" y="155941"/>
                  </a:lnTo>
                  <a:lnTo>
                    <a:pt x="38309" y="160123"/>
                  </a:lnTo>
                  <a:lnTo>
                    <a:pt x="48770" y="162485"/>
                  </a:lnTo>
                  <a:lnTo>
                    <a:pt x="59878" y="162937"/>
                  </a:lnTo>
                  <a:lnTo>
                    <a:pt x="70794" y="161197"/>
                  </a:lnTo>
                  <a:lnTo>
                    <a:pt x="81057" y="157325"/>
                  </a:lnTo>
                  <a:lnTo>
                    <a:pt x="90574" y="151812"/>
                  </a:lnTo>
                  <a:lnTo>
                    <a:pt x="99426" y="145364"/>
                  </a:lnTo>
                  <a:lnTo>
                    <a:pt x="107746" y="138474"/>
                  </a:lnTo>
                  <a:lnTo>
                    <a:pt x="115504" y="131241"/>
                  </a:lnTo>
                  <a:lnTo>
                    <a:pt x="122503" y="123481"/>
                  </a:lnTo>
                  <a:lnTo>
                    <a:pt x="128693" y="115109"/>
                  </a:lnTo>
                  <a:lnTo>
                    <a:pt x="134004" y="106013"/>
                  </a:lnTo>
                  <a:lnTo>
                    <a:pt x="138275" y="95988"/>
                  </a:lnTo>
                  <a:lnTo>
                    <a:pt x="141503" y="85029"/>
                  </a:lnTo>
                  <a:lnTo>
                    <a:pt x="143348" y="73753"/>
                  </a:lnTo>
                  <a:lnTo>
                    <a:pt x="143081" y="63256"/>
                  </a:lnTo>
                  <a:lnTo>
                    <a:pt x="140467" y="54063"/>
                  </a:lnTo>
                  <a:lnTo>
                    <a:pt x="136049" y="45443"/>
                  </a:lnTo>
                  <a:lnTo>
                    <a:pt x="128919" y="36497"/>
                  </a:lnTo>
                  <a:lnTo>
                    <a:pt x="117625" y="2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77015" y="39883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6" y="42695"/>
                  </a:lnTo>
                  <a:lnTo>
                    <a:pt x="1888" y="56823"/>
                  </a:lnTo>
                  <a:lnTo>
                    <a:pt x="1290" y="71952"/>
                  </a:lnTo>
                  <a:lnTo>
                    <a:pt x="876" y="87986"/>
                  </a:lnTo>
                  <a:lnTo>
                    <a:pt x="592" y="105023"/>
                  </a:lnTo>
                  <a:lnTo>
                    <a:pt x="399" y="123029"/>
                  </a:lnTo>
                  <a:lnTo>
                    <a:pt x="268" y="141694"/>
                  </a:lnTo>
                  <a:lnTo>
                    <a:pt x="179" y="160528"/>
                  </a:lnTo>
                  <a:lnTo>
                    <a:pt x="120" y="179236"/>
                  </a:lnTo>
                  <a:lnTo>
                    <a:pt x="80" y="197713"/>
                  </a:lnTo>
                  <a:lnTo>
                    <a:pt x="54" y="215959"/>
                  </a:lnTo>
                  <a:lnTo>
                    <a:pt x="36" y="234012"/>
                  </a:lnTo>
                  <a:lnTo>
                    <a:pt x="24" y="251915"/>
                  </a:lnTo>
                  <a:lnTo>
                    <a:pt x="16" y="269710"/>
                  </a:lnTo>
                  <a:lnTo>
                    <a:pt x="11" y="287413"/>
                  </a:lnTo>
                  <a:lnTo>
                    <a:pt x="7" y="304676"/>
                  </a:lnTo>
                  <a:lnTo>
                    <a:pt x="4" y="322694"/>
                  </a:lnTo>
                  <a:lnTo>
                    <a:pt x="2" y="3452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62501" y="316560"/>
              <a:ext cx="195175" cy="432205"/>
            </a:xfrm>
            <a:custGeom>
              <a:avLst/>
              <a:gdLst/>
              <a:ahLst/>
              <a:cxnLst/>
              <a:rect l="0" t="0" r="0" b="0"/>
              <a:pathLst>
                <a:path w="195175" h="432205">
                  <a:moveTo>
                    <a:pt x="104027" y="313899"/>
                  </a:moveTo>
                  <a:lnTo>
                    <a:pt x="100959" y="305232"/>
                  </a:lnTo>
                  <a:lnTo>
                    <a:pt x="96897" y="298166"/>
                  </a:lnTo>
                  <a:lnTo>
                    <a:pt x="91404" y="292069"/>
                  </a:lnTo>
                  <a:lnTo>
                    <a:pt x="84644" y="287013"/>
                  </a:lnTo>
                  <a:lnTo>
                    <a:pt x="76846" y="283448"/>
                  </a:lnTo>
                  <a:lnTo>
                    <a:pt x="68254" y="281504"/>
                  </a:lnTo>
                  <a:lnTo>
                    <a:pt x="59241" y="281334"/>
                  </a:lnTo>
                  <a:lnTo>
                    <a:pt x="50284" y="283265"/>
                  </a:lnTo>
                  <a:lnTo>
                    <a:pt x="41638" y="287267"/>
                  </a:lnTo>
                  <a:lnTo>
                    <a:pt x="33361" y="293039"/>
                  </a:lnTo>
                  <a:lnTo>
                    <a:pt x="25416" y="300192"/>
                  </a:lnTo>
                  <a:lnTo>
                    <a:pt x="17750" y="308373"/>
                  </a:lnTo>
                  <a:lnTo>
                    <a:pt x="10788" y="317457"/>
                  </a:lnTo>
                  <a:lnTo>
                    <a:pt x="5396" y="327531"/>
                  </a:lnTo>
                  <a:lnTo>
                    <a:pt x="1919" y="338560"/>
                  </a:lnTo>
                  <a:lnTo>
                    <a:pt x="229" y="350237"/>
                  </a:lnTo>
                  <a:lnTo>
                    <a:pt x="0" y="362075"/>
                  </a:lnTo>
                  <a:lnTo>
                    <a:pt x="887" y="373774"/>
                  </a:lnTo>
                  <a:lnTo>
                    <a:pt x="2751" y="385071"/>
                  </a:lnTo>
                  <a:lnTo>
                    <a:pt x="5664" y="395657"/>
                  </a:lnTo>
                  <a:lnTo>
                    <a:pt x="9589" y="405433"/>
                  </a:lnTo>
                  <a:lnTo>
                    <a:pt x="14697" y="414149"/>
                  </a:lnTo>
                  <a:lnTo>
                    <a:pt x="21415" y="421334"/>
                  </a:lnTo>
                  <a:lnTo>
                    <a:pt x="29819" y="426862"/>
                  </a:lnTo>
                  <a:lnTo>
                    <a:pt x="39379" y="430592"/>
                  </a:lnTo>
                  <a:lnTo>
                    <a:pt x="49173" y="432204"/>
                  </a:lnTo>
                  <a:lnTo>
                    <a:pt x="58644" y="431733"/>
                  </a:lnTo>
                  <a:lnTo>
                    <a:pt x="67611" y="429486"/>
                  </a:lnTo>
                  <a:lnTo>
                    <a:pt x="76085" y="425853"/>
                  </a:lnTo>
                  <a:lnTo>
                    <a:pt x="84158" y="421187"/>
                  </a:lnTo>
                  <a:lnTo>
                    <a:pt x="92088" y="415617"/>
                  </a:lnTo>
                  <a:lnTo>
                    <a:pt x="100266" y="409056"/>
                  </a:lnTo>
                  <a:lnTo>
                    <a:pt x="108884" y="401529"/>
                  </a:lnTo>
                  <a:lnTo>
                    <a:pt x="117793" y="393017"/>
                  </a:lnTo>
                  <a:lnTo>
                    <a:pt x="126621" y="383393"/>
                  </a:lnTo>
                  <a:lnTo>
                    <a:pt x="135147" y="372693"/>
                  </a:lnTo>
                  <a:lnTo>
                    <a:pt x="143159" y="361083"/>
                  </a:lnTo>
                  <a:lnTo>
                    <a:pt x="150387" y="348765"/>
                  </a:lnTo>
                  <a:lnTo>
                    <a:pt x="156763" y="335919"/>
                  </a:lnTo>
                  <a:lnTo>
                    <a:pt x="162383" y="322532"/>
                  </a:lnTo>
                  <a:lnTo>
                    <a:pt x="167399" y="308406"/>
                  </a:lnTo>
                  <a:lnTo>
                    <a:pt x="171963" y="293495"/>
                  </a:lnTo>
                  <a:lnTo>
                    <a:pt x="176200" y="277888"/>
                  </a:lnTo>
                  <a:lnTo>
                    <a:pt x="180207" y="261726"/>
                  </a:lnTo>
                  <a:lnTo>
                    <a:pt x="184049" y="245147"/>
                  </a:lnTo>
                  <a:lnTo>
                    <a:pt x="187614" y="228268"/>
                  </a:lnTo>
                  <a:lnTo>
                    <a:pt x="190628" y="211178"/>
                  </a:lnTo>
                  <a:lnTo>
                    <a:pt x="192983" y="193940"/>
                  </a:lnTo>
                  <a:lnTo>
                    <a:pt x="194563" y="176602"/>
                  </a:lnTo>
                  <a:lnTo>
                    <a:pt x="195174" y="159196"/>
                  </a:lnTo>
                  <a:lnTo>
                    <a:pt x="194809" y="141747"/>
                  </a:lnTo>
                  <a:lnTo>
                    <a:pt x="193768" y="124436"/>
                  </a:lnTo>
                  <a:lnTo>
                    <a:pt x="192539" y="107579"/>
                  </a:lnTo>
                  <a:lnTo>
                    <a:pt x="191416" y="91318"/>
                  </a:lnTo>
                  <a:lnTo>
                    <a:pt x="190343" y="75788"/>
                  </a:lnTo>
                  <a:lnTo>
                    <a:pt x="189016" y="61198"/>
                  </a:lnTo>
                  <a:lnTo>
                    <a:pt x="187267" y="47572"/>
                  </a:lnTo>
                  <a:lnTo>
                    <a:pt x="184922" y="34947"/>
                  </a:lnTo>
                  <a:lnTo>
                    <a:pt x="181737" y="23453"/>
                  </a:lnTo>
                  <a:lnTo>
                    <a:pt x="177650" y="13082"/>
                  </a:lnTo>
                  <a:lnTo>
                    <a:pt x="172333" y="4774"/>
                  </a:lnTo>
                  <a:lnTo>
                    <a:pt x="166155" y="308"/>
                  </a:lnTo>
                  <a:lnTo>
                    <a:pt x="160494" y="0"/>
                  </a:lnTo>
                  <a:lnTo>
                    <a:pt x="155564" y="3032"/>
                  </a:lnTo>
                  <a:lnTo>
                    <a:pt x="151166" y="8468"/>
                  </a:lnTo>
                  <a:lnTo>
                    <a:pt x="147105" y="15731"/>
                  </a:lnTo>
                  <a:lnTo>
                    <a:pt x="143251" y="24597"/>
                  </a:lnTo>
                  <a:lnTo>
                    <a:pt x="139532" y="34826"/>
                  </a:lnTo>
                  <a:lnTo>
                    <a:pt x="136228" y="45970"/>
                  </a:lnTo>
                  <a:lnTo>
                    <a:pt x="133926" y="57454"/>
                  </a:lnTo>
                  <a:lnTo>
                    <a:pt x="132860" y="68931"/>
                  </a:lnTo>
                  <a:lnTo>
                    <a:pt x="132790" y="80589"/>
                  </a:lnTo>
                  <a:lnTo>
                    <a:pt x="133200" y="93016"/>
                  </a:lnTo>
                  <a:lnTo>
                    <a:pt x="133737" y="106482"/>
                  </a:lnTo>
                  <a:lnTo>
                    <a:pt x="134401" y="120629"/>
                  </a:lnTo>
                  <a:lnTo>
                    <a:pt x="135445" y="134672"/>
                  </a:lnTo>
                  <a:lnTo>
                    <a:pt x="136996" y="148175"/>
                  </a:lnTo>
                  <a:lnTo>
                    <a:pt x="139037" y="161683"/>
                  </a:lnTo>
                  <a:lnTo>
                    <a:pt x="141485" y="176490"/>
                  </a:lnTo>
                  <a:lnTo>
                    <a:pt x="144247" y="193225"/>
                  </a:lnTo>
                  <a:lnTo>
                    <a:pt x="147237" y="211552"/>
                  </a:lnTo>
                  <a:lnTo>
                    <a:pt x="150391" y="230550"/>
                  </a:lnTo>
                  <a:lnTo>
                    <a:pt x="153658" y="249592"/>
                  </a:lnTo>
                  <a:lnTo>
                    <a:pt x="157004" y="268412"/>
                  </a:lnTo>
                  <a:lnTo>
                    <a:pt x="160403" y="286947"/>
                  </a:lnTo>
                  <a:lnTo>
                    <a:pt x="163839" y="305213"/>
                  </a:lnTo>
                  <a:lnTo>
                    <a:pt x="167299" y="322934"/>
                  </a:lnTo>
                  <a:lnTo>
                    <a:pt x="170774" y="339548"/>
                  </a:lnTo>
                  <a:lnTo>
                    <a:pt x="174257" y="354835"/>
                  </a:lnTo>
                  <a:lnTo>
                    <a:pt x="177591" y="368832"/>
                  </a:lnTo>
                  <a:lnTo>
                    <a:pt x="180805" y="383241"/>
                  </a:lnTo>
                  <a:lnTo>
                    <a:pt x="184179" y="401562"/>
                  </a:lnTo>
                  <a:lnTo>
                    <a:pt x="188255" y="429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03399" y="538380"/>
              <a:ext cx="157928" cy="197365"/>
            </a:xfrm>
            <a:custGeom>
              <a:avLst/>
              <a:gdLst/>
              <a:ahLst/>
              <a:cxnLst/>
              <a:rect l="0" t="0" r="0" b="0"/>
              <a:pathLst>
                <a:path w="157928" h="197365">
                  <a:moveTo>
                    <a:pt x="0" y="134193"/>
                  </a:moveTo>
                  <a:lnTo>
                    <a:pt x="5934" y="128393"/>
                  </a:lnTo>
                  <a:lnTo>
                    <a:pt x="12139" y="123468"/>
                  </a:lnTo>
                  <a:lnTo>
                    <a:pt x="19235" y="118966"/>
                  </a:lnTo>
                  <a:lnTo>
                    <a:pt x="27175" y="114745"/>
                  </a:lnTo>
                  <a:lnTo>
                    <a:pt x="35821" y="110731"/>
                  </a:lnTo>
                  <a:lnTo>
                    <a:pt x="45015" y="106870"/>
                  </a:lnTo>
                  <a:lnTo>
                    <a:pt x="54615" y="103118"/>
                  </a:lnTo>
                  <a:lnTo>
                    <a:pt x="64505" y="99442"/>
                  </a:lnTo>
                  <a:lnTo>
                    <a:pt x="74598" y="95815"/>
                  </a:lnTo>
                  <a:lnTo>
                    <a:pt x="84831" y="92057"/>
                  </a:lnTo>
                  <a:lnTo>
                    <a:pt x="95161" y="87848"/>
                  </a:lnTo>
                  <a:lnTo>
                    <a:pt x="105546" y="83046"/>
                  </a:lnTo>
                  <a:lnTo>
                    <a:pt x="115639" y="77515"/>
                  </a:lnTo>
                  <a:lnTo>
                    <a:pt x="124811" y="71045"/>
                  </a:lnTo>
                  <a:lnTo>
                    <a:pt x="132784" y="63616"/>
                  </a:lnTo>
                  <a:lnTo>
                    <a:pt x="139289" y="55356"/>
                  </a:lnTo>
                  <a:lnTo>
                    <a:pt x="143910" y="46441"/>
                  </a:lnTo>
                  <a:lnTo>
                    <a:pt x="146598" y="37048"/>
                  </a:lnTo>
                  <a:lnTo>
                    <a:pt x="147286" y="27640"/>
                  </a:lnTo>
                  <a:lnTo>
                    <a:pt x="145710" y="18937"/>
                  </a:lnTo>
                  <a:lnTo>
                    <a:pt x="141944" y="11288"/>
                  </a:lnTo>
                  <a:lnTo>
                    <a:pt x="136163" y="5171"/>
                  </a:lnTo>
                  <a:lnTo>
                    <a:pt x="128471" y="1343"/>
                  </a:lnTo>
                  <a:lnTo>
                    <a:pt x="119124" y="0"/>
                  </a:lnTo>
                  <a:lnTo>
                    <a:pt x="108783" y="1031"/>
                  </a:lnTo>
                  <a:lnTo>
                    <a:pt x="98391" y="4298"/>
                  </a:lnTo>
                  <a:lnTo>
                    <a:pt x="88487" y="9492"/>
                  </a:lnTo>
                  <a:lnTo>
                    <a:pt x="79383" y="16213"/>
                  </a:lnTo>
                  <a:lnTo>
                    <a:pt x="71340" y="24077"/>
                  </a:lnTo>
                  <a:lnTo>
                    <a:pt x="64386" y="32776"/>
                  </a:lnTo>
                  <a:lnTo>
                    <a:pt x="58700" y="42394"/>
                  </a:lnTo>
                  <a:lnTo>
                    <a:pt x="54694" y="53366"/>
                  </a:lnTo>
                  <a:lnTo>
                    <a:pt x="52441" y="65816"/>
                  </a:lnTo>
                  <a:lnTo>
                    <a:pt x="51722" y="79262"/>
                  </a:lnTo>
                  <a:lnTo>
                    <a:pt x="52219" y="92827"/>
                  </a:lnTo>
                  <a:lnTo>
                    <a:pt x="53628" y="105982"/>
                  </a:lnTo>
                  <a:lnTo>
                    <a:pt x="55859" y="118407"/>
                  </a:lnTo>
                  <a:lnTo>
                    <a:pt x="59027" y="129825"/>
                  </a:lnTo>
                  <a:lnTo>
                    <a:pt x="63122" y="140204"/>
                  </a:lnTo>
                  <a:lnTo>
                    <a:pt x="68176" y="149682"/>
                  </a:lnTo>
                  <a:lnTo>
                    <a:pt x="74325" y="158450"/>
                  </a:lnTo>
                  <a:lnTo>
                    <a:pt x="81544" y="166680"/>
                  </a:lnTo>
                  <a:lnTo>
                    <a:pt x="89833" y="174194"/>
                  </a:lnTo>
                  <a:lnTo>
                    <a:pt x="99299" y="180490"/>
                  </a:lnTo>
                  <a:lnTo>
                    <a:pt x="109873" y="185391"/>
                  </a:lnTo>
                  <a:lnTo>
                    <a:pt x="120761" y="189029"/>
                  </a:lnTo>
                  <a:lnTo>
                    <a:pt x="131614" y="192030"/>
                  </a:lnTo>
                  <a:lnTo>
                    <a:pt x="143385" y="194658"/>
                  </a:lnTo>
                  <a:lnTo>
                    <a:pt x="157927" y="197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45554" y="546231"/>
              <a:ext cx="200042" cy="187435"/>
            </a:xfrm>
            <a:custGeom>
              <a:avLst/>
              <a:gdLst/>
              <a:ahLst/>
              <a:cxnLst/>
              <a:rect l="0" t="0" r="0" b="0"/>
              <a:pathLst>
                <a:path w="200042" h="187435">
                  <a:moveTo>
                    <a:pt x="0" y="73700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15" y="108158"/>
                  </a:lnTo>
                  <a:lnTo>
                    <a:pt x="11656" y="120146"/>
                  </a:lnTo>
                  <a:lnTo>
                    <a:pt x="14821" y="132157"/>
                  </a:lnTo>
                  <a:lnTo>
                    <a:pt x="18090" y="143960"/>
                  </a:lnTo>
                  <a:lnTo>
                    <a:pt x="21600" y="155487"/>
                  </a:lnTo>
                  <a:lnTo>
                    <a:pt x="25640" y="166755"/>
                  </a:lnTo>
                  <a:lnTo>
                    <a:pt x="30269" y="177737"/>
                  </a:lnTo>
                  <a:lnTo>
                    <a:pt x="33587" y="185758"/>
                  </a:lnTo>
                  <a:lnTo>
                    <a:pt x="33420" y="187434"/>
                  </a:lnTo>
                  <a:lnTo>
                    <a:pt x="30716" y="183803"/>
                  </a:lnTo>
                  <a:lnTo>
                    <a:pt x="26616" y="176726"/>
                  </a:lnTo>
                  <a:lnTo>
                    <a:pt x="22017" y="167765"/>
                  </a:lnTo>
                  <a:lnTo>
                    <a:pt x="17407" y="157875"/>
                  </a:lnTo>
                  <a:lnTo>
                    <a:pt x="13141" y="147396"/>
                  </a:lnTo>
                  <a:lnTo>
                    <a:pt x="9563" y="136263"/>
                  </a:lnTo>
                  <a:lnTo>
                    <a:pt x="6790" y="124463"/>
                  </a:lnTo>
                  <a:lnTo>
                    <a:pt x="5078" y="112241"/>
                  </a:lnTo>
                  <a:lnTo>
                    <a:pt x="4900" y="100026"/>
                  </a:lnTo>
                  <a:lnTo>
                    <a:pt x="6382" y="88066"/>
                  </a:lnTo>
                  <a:lnTo>
                    <a:pt x="9665" y="76593"/>
                  </a:lnTo>
                  <a:lnTo>
                    <a:pt x="15066" y="65887"/>
                  </a:lnTo>
                  <a:lnTo>
                    <a:pt x="22553" y="56030"/>
                  </a:lnTo>
                  <a:lnTo>
                    <a:pt x="31817" y="47259"/>
                  </a:lnTo>
                  <a:lnTo>
                    <a:pt x="42467" y="40038"/>
                  </a:lnTo>
                  <a:lnTo>
                    <a:pt x="54146" y="34472"/>
                  </a:lnTo>
                  <a:lnTo>
                    <a:pt x="66562" y="30208"/>
                  </a:lnTo>
                  <a:lnTo>
                    <a:pt x="79494" y="26639"/>
                  </a:lnTo>
                  <a:lnTo>
                    <a:pt x="92782" y="23348"/>
                  </a:lnTo>
                  <a:lnTo>
                    <a:pt x="106314" y="20286"/>
                  </a:lnTo>
                  <a:lnTo>
                    <a:pt x="120012" y="17675"/>
                  </a:lnTo>
                  <a:lnTo>
                    <a:pt x="133808" y="15614"/>
                  </a:lnTo>
                  <a:lnTo>
                    <a:pt x="147252" y="13875"/>
                  </a:lnTo>
                  <a:lnTo>
                    <a:pt x="160934" y="11700"/>
                  </a:lnTo>
                  <a:lnTo>
                    <a:pt x="177173" y="778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14724" y="240905"/>
              <a:ext cx="231632" cy="552525"/>
            </a:xfrm>
            <a:custGeom>
              <a:avLst/>
              <a:gdLst/>
              <a:ahLst/>
              <a:cxnLst/>
              <a:rect l="0" t="0" r="0" b="0"/>
              <a:pathLst>
                <a:path w="231632" h="552525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105"/>
                  </a:lnTo>
                  <a:lnTo>
                    <a:pt x="2825" y="76216"/>
                  </a:lnTo>
                  <a:lnTo>
                    <a:pt x="3352" y="90145"/>
                  </a:lnTo>
                  <a:lnTo>
                    <a:pt x="3742" y="104911"/>
                  </a:lnTo>
                  <a:lnTo>
                    <a:pt x="4189" y="120079"/>
                  </a:lnTo>
                  <a:lnTo>
                    <a:pt x="5029" y="134881"/>
                  </a:lnTo>
                  <a:lnTo>
                    <a:pt x="6410" y="148924"/>
                  </a:lnTo>
                  <a:lnTo>
                    <a:pt x="8153" y="162641"/>
                  </a:lnTo>
                  <a:lnTo>
                    <a:pt x="9862" y="177064"/>
                  </a:lnTo>
                  <a:lnTo>
                    <a:pt x="11311" y="192741"/>
                  </a:lnTo>
                  <a:lnTo>
                    <a:pt x="12604" y="209882"/>
                  </a:lnTo>
                  <a:lnTo>
                    <a:pt x="14079" y="228612"/>
                  </a:lnTo>
                  <a:lnTo>
                    <a:pt x="15919" y="248810"/>
                  </a:lnTo>
                  <a:lnTo>
                    <a:pt x="17984" y="270052"/>
                  </a:lnTo>
                  <a:lnTo>
                    <a:pt x="19918" y="291749"/>
                  </a:lnTo>
                  <a:lnTo>
                    <a:pt x="21520" y="313517"/>
                  </a:lnTo>
                  <a:lnTo>
                    <a:pt x="22918" y="335029"/>
                  </a:lnTo>
                  <a:lnTo>
                    <a:pt x="24463" y="355932"/>
                  </a:lnTo>
                  <a:lnTo>
                    <a:pt x="26351" y="376098"/>
                  </a:lnTo>
                  <a:lnTo>
                    <a:pt x="28448" y="395420"/>
                  </a:lnTo>
                  <a:lnTo>
                    <a:pt x="30403" y="413717"/>
                  </a:lnTo>
                  <a:lnTo>
                    <a:pt x="32015" y="430992"/>
                  </a:lnTo>
                  <a:lnTo>
                    <a:pt x="33250" y="447393"/>
                  </a:lnTo>
                  <a:lnTo>
                    <a:pt x="34153" y="463108"/>
                  </a:lnTo>
                  <a:lnTo>
                    <a:pt x="34797" y="478218"/>
                  </a:lnTo>
                  <a:lnTo>
                    <a:pt x="35276" y="489471"/>
                  </a:lnTo>
                  <a:lnTo>
                    <a:pt x="35643" y="492811"/>
                  </a:lnTo>
                  <a:lnTo>
                    <a:pt x="35883" y="489782"/>
                  </a:lnTo>
                  <a:lnTo>
                    <a:pt x="36192" y="482465"/>
                  </a:lnTo>
                  <a:lnTo>
                    <a:pt x="36917" y="472115"/>
                  </a:lnTo>
                  <a:lnTo>
                    <a:pt x="38215" y="459584"/>
                  </a:lnTo>
                  <a:lnTo>
                    <a:pt x="40065" y="445663"/>
                  </a:lnTo>
                  <a:lnTo>
                    <a:pt x="42376" y="431122"/>
                  </a:lnTo>
                  <a:lnTo>
                    <a:pt x="45045" y="416427"/>
                  </a:lnTo>
                  <a:lnTo>
                    <a:pt x="48141" y="401786"/>
                  </a:lnTo>
                  <a:lnTo>
                    <a:pt x="51897" y="387262"/>
                  </a:lnTo>
                  <a:lnTo>
                    <a:pt x="56391" y="372873"/>
                  </a:lnTo>
                  <a:lnTo>
                    <a:pt x="61714" y="359089"/>
                  </a:lnTo>
                  <a:lnTo>
                    <a:pt x="68044" y="346810"/>
                  </a:lnTo>
                  <a:lnTo>
                    <a:pt x="75384" y="336402"/>
                  </a:lnTo>
                  <a:lnTo>
                    <a:pt x="83754" y="327752"/>
                  </a:lnTo>
                  <a:lnTo>
                    <a:pt x="93275" y="320543"/>
                  </a:lnTo>
                  <a:lnTo>
                    <a:pt x="103894" y="314446"/>
                  </a:lnTo>
                  <a:lnTo>
                    <a:pt x="115108" y="309655"/>
                  </a:lnTo>
                  <a:lnTo>
                    <a:pt x="126094" y="306856"/>
                  </a:lnTo>
                  <a:lnTo>
                    <a:pt x="136405" y="306268"/>
                  </a:lnTo>
                  <a:lnTo>
                    <a:pt x="145953" y="307668"/>
                  </a:lnTo>
                  <a:lnTo>
                    <a:pt x="154827" y="310666"/>
                  </a:lnTo>
                  <a:lnTo>
                    <a:pt x="163165" y="314873"/>
                  </a:lnTo>
                  <a:lnTo>
                    <a:pt x="171106" y="320120"/>
                  </a:lnTo>
                  <a:lnTo>
                    <a:pt x="178759" y="326457"/>
                  </a:lnTo>
                  <a:lnTo>
                    <a:pt x="186206" y="333826"/>
                  </a:lnTo>
                  <a:lnTo>
                    <a:pt x="193347" y="342060"/>
                  </a:lnTo>
                  <a:lnTo>
                    <a:pt x="199915" y="350965"/>
                  </a:lnTo>
                  <a:lnTo>
                    <a:pt x="205814" y="360364"/>
                  </a:lnTo>
                  <a:lnTo>
                    <a:pt x="211097" y="370117"/>
                  </a:lnTo>
                  <a:lnTo>
                    <a:pt x="215880" y="380116"/>
                  </a:lnTo>
                  <a:lnTo>
                    <a:pt x="220278" y="390291"/>
                  </a:lnTo>
                  <a:lnTo>
                    <a:pt x="224233" y="400751"/>
                  </a:lnTo>
                  <a:lnTo>
                    <a:pt x="227517" y="411766"/>
                  </a:lnTo>
                  <a:lnTo>
                    <a:pt x="230051" y="423434"/>
                  </a:lnTo>
                  <a:lnTo>
                    <a:pt x="231584" y="435542"/>
                  </a:lnTo>
                  <a:lnTo>
                    <a:pt x="231631" y="447670"/>
                  </a:lnTo>
                  <a:lnTo>
                    <a:pt x="230066" y="459573"/>
                  </a:lnTo>
                  <a:lnTo>
                    <a:pt x="227065" y="471345"/>
                  </a:lnTo>
                  <a:lnTo>
                    <a:pt x="222916" y="483316"/>
                  </a:lnTo>
                  <a:lnTo>
                    <a:pt x="217901" y="495652"/>
                  </a:lnTo>
                  <a:lnTo>
                    <a:pt x="212095" y="507886"/>
                  </a:lnTo>
                  <a:lnTo>
                    <a:pt x="205375" y="519042"/>
                  </a:lnTo>
                  <a:lnTo>
                    <a:pt x="197742" y="528650"/>
                  </a:lnTo>
                  <a:lnTo>
                    <a:pt x="189158" y="536575"/>
                  </a:lnTo>
                  <a:lnTo>
                    <a:pt x="179487" y="542757"/>
                  </a:lnTo>
                  <a:lnTo>
                    <a:pt x="168759" y="547351"/>
                  </a:lnTo>
                  <a:lnTo>
                    <a:pt x="157301" y="550489"/>
                  </a:lnTo>
                  <a:lnTo>
                    <a:pt x="145617" y="552169"/>
                  </a:lnTo>
                  <a:lnTo>
                    <a:pt x="134025" y="552524"/>
                  </a:lnTo>
                  <a:lnTo>
                    <a:pt x="122802" y="551631"/>
                  </a:lnTo>
                  <a:lnTo>
                    <a:pt x="112265" y="549438"/>
                  </a:lnTo>
                  <a:lnTo>
                    <a:pt x="102523" y="546046"/>
                  </a:lnTo>
                  <a:lnTo>
                    <a:pt x="93800" y="541971"/>
                  </a:lnTo>
                  <a:lnTo>
                    <a:pt x="85681" y="537657"/>
                  </a:lnTo>
                  <a:lnTo>
                    <a:pt x="77454" y="532728"/>
                  </a:lnTo>
                  <a:lnTo>
                    <a:pt x="6778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2549" y="514646"/>
              <a:ext cx="115814" cy="197613"/>
            </a:xfrm>
            <a:custGeom>
              <a:avLst/>
              <a:gdLst/>
              <a:ahLst/>
              <a:cxnLst/>
              <a:rect l="0" t="0" r="0" b="0"/>
              <a:pathLst>
                <a:path w="115814" h="197613">
                  <a:moveTo>
                    <a:pt x="0" y="84227"/>
                  </a:moveTo>
                  <a:lnTo>
                    <a:pt x="2933" y="93163"/>
                  </a:lnTo>
                  <a:lnTo>
                    <a:pt x="5715" y="102790"/>
                  </a:lnTo>
                  <a:lnTo>
                    <a:pt x="8615" y="114073"/>
                  </a:lnTo>
                  <a:lnTo>
                    <a:pt x="11655" y="126567"/>
                  </a:lnTo>
                  <a:lnTo>
                    <a:pt x="14820" y="139399"/>
                  </a:lnTo>
                  <a:lnTo>
                    <a:pt x="18089" y="152017"/>
                  </a:lnTo>
                  <a:lnTo>
                    <a:pt x="21600" y="164228"/>
                  </a:lnTo>
                  <a:lnTo>
                    <a:pt x="25639" y="176023"/>
                  </a:lnTo>
                  <a:lnTo>
                    <a:pt x="30273" y="187391"/>
                  </a:lnTo>
                  <a:lnTo>
                    <a:pt x="33764" y="195707"/>
                  </a:lnTo>
                  <a:lnTo>
                    <a:pt x="34245" y="197612"/>
                  </a:lnTo>
                  <a:lnTo>
                    <a:pt x="32790" y="194128"/>
                  </a:lnTo>
                  <a:lnTo>
                    <a:pt x="30343" y="187137"/>
                  </a:lnTo>
                  <a:lnTo>
                    <a:pt x="27392" y="178225"/>
                  </a:lnTo>
                  <a:lnTo>
                    <a:pt x="24181" y="168368"/>
                  </a:lnTo>
                  <a:lnTo>
                    <a:pt x="20835" y="158077"/>
                  </a:lnTo>
                  <a:lnTo>
                    <a:pt x="17416" y="147602"/>
                  </a:lnTo>
                  <a:lnTo>
                    <a:pt x="13968" y="137052"/>
                  </a:lnTo>
                  <a:lnTo>
                    <a:pt x="10835" y="126314"/>
                  </a:lnTo>
                  <a:lnTo>
                    <a:pt x="8640" y="115099"/>
                  </a:lnTo>
                  <a:lnTo>
                    <a:pt x="7653" y="103296"/>
                  </a:lnTo>
                  <a:lnTo>
                    <a:pt x="7973" y="91263"/>
                  </a:lnTo>
                  <a:lnTo>
                    <a:pt x="9710" y="79717"/>
                  </a:lnTo>
                  <a:lnTo>
                    <a:pt x="12769" y="69027"/>
                  </a:lnTo>
                  <a:lnTo>
                    <a:pt x="16923" y="59222"/>
                  </a:lnTo>
                  <a:lnTo>
                    <a:pt x="21920" y="50177"/>
                  </a:lnTo>
                  <a:lnTo>
                    <a:pt x="27545" y="41731"/>
                  </a:lnTo>
                  <a:lnTo>
                    <a:pt x="33946" y="34059"/>
                  </a:lnTo>
                  <a:lnTo>
                    <a:pt x="41606" y="27650"/>
                  </a:lnTo>
                  <a:lnTo>
                    <a:pt x="50679" y="22665"/>
                  </a:lnTo>
                  <a:lnTo>
                    <a:pt x="60803" y="18771"/>
                  </a:lnTo>
                  <a:lnTo>
                    <a:pt x="72475" y="14825"/>
                  </a:lnTo>
                  <a:lnTo>
                    <a:pt x="88959" y="936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2187" y="556760"/>
              <a:ext cx="144067" cy="204088"/>
            </a:xfrm>
            <a:custGeom>
              <a:avLst/>
              <a:gdLst/>
              <a:ahLst/>
              <a:cxnLst/>
              <a:rect l="0" t="0" r="0" b="0"/>
              <a:pathLst>
                <a:path w="144067" h="204088">
                  <a:moveTo>
                    <a:pt x="75160" y="0"/>
                  </a:moveTo>
                  <a:lnTo>
                    <a:pt x="66426" y="3067"/>
                  </a:lnTo>
                  <a:lnTo>
                    <a:pt x="58719" y="7130"/>
                  </a:lnTo>
                  <a:lnTo>
                    <a:pt x="51317" y="12623"/>
                  </a:lnTo>
                  <a:lnTo>
                    <a:pt x="44056" y="19383"/>
                  </a:lnTo>
                  <a:lnTo>
                    <a:pt x="36877" y="27180"/>
                  </a:lnTo>
                  <a:lnTo>
                    <a:pt x="29756" y="35782"/>
                  </a:lnTo>
                  <a:lnTo>
                    <a:pt x="22838" y="45140"/>
                  </a:lnTo>
                  <a:lnTo>
                    <a:pt x="16420" y="55394"/>
                  </a:lnTo>
                  <a:lnTo>
                    <a:pt x="10632" y="66547"/>
                  </a:lnTo>
                  <a:lnTo>
                    <a:pt x="5763" y="78475"/>
                  </a:lnTo>
                  <a:lnTo>
                    <a:pt x="2322" y="91013"/>
                  </a:lnTo>
                  <a:lnTo>
                    <a:pt x="456" y="104000"/>
                  </a:lnTo>
                  <a:lnTo>
                    <a:pt x="0" y="117144"/>
                  </a:lnTo>
                  <a:lnTo>
                    <a:pt x="675" y="130042"/>
                  </a:lnTo>
                  <a:lnTo>
                    <a:pt x="2204" y="142488"/>
                  </a:lnTo>
                  <a:lnTo>
                    <a:pt x="4515" y="154303"/>
                  </a:lnTo>
                  <a:lnTo>
                    <a:pt x="7737" y="165245"/>
                  </a:lnTo>
                  <a:lnTo>
                    <a:pt x="11873" y="175263"/>
                  </a:lnTo>
                  <a:lnTo>
                    <a:pt x="17123" y="184144"/>
                  </a:lnTo>
                  <a:lnTo>
                    <a:pt x="23937" y="191438"/>
                  </a:lnTo>
                  <a:lnTo>
                    <a:pt x="32415" y="197045"/>
                  </a:lnTo>
                  <a:lnTo>
                    <a:pt x="42364" y="200997"/>
                  </a:lnTo>
                  <a:lnTo>
                    <a:pt x="53484" y="203292"/>
                  </a:lnTo>
                  <a:lnTo>
                    <a:pt x="65472" y="204087"/>
                  </a:lnTo>
                  <a:lnTo>
                    <a:pt x="77757" y="203335"/>
                  </a:lnTo>
                  <a:lnTo>
                    <a:pt x="89537" y="200711"/>
                  </a:lnTo>
                  <a:lnTo>
                    <a:pt x="100411" y="196206"/>
                  </a:lnTo>
                  <a:lnTo>
                    <a:pt x="110185" y="190081"/>
                  </a:lnTo>
                  <a:lnTo>
                    <a:pt x="118685" y="182682"/>
                  </a:lnTo>
                  <a:lnTo>
                    <a:pt x="125954" y="174332"/>
                  </a:lnTo>
                  <a:lnTo>
                    <a:pt x="132024" y="165134"/>
                  </a:lnTo>
                  <a:lnTo>
                    <a:pt x="136819" y="154982"/>
                  </a:lnTo>
                  <a:lnTo>
                    <a:pt x="140415" y="143896"/>
                  </a:lnTo>
                  <a:lnTo>
                    <a:pt x="142850" y="132011"/>
                  </a:lnTo>
                  <a:lnTo>
                    <a:pt x="144044" y="119501"/>
                  </a:lnTo>
                  <a:lnTo>
                    <a:pt x="144066" y="106538"/>
                  </a:lnTo>
                  <a:lnTo>
                    <a:pt x="142946" y="93578"/>
                  </a:lnTo>
                  <a:lnTo>
                    <a:pt x="140599" y="81337"/>
                  </a:lnTo>
                  <a:lnTo>
                    <a:pt x="137095" y="70149"/>
                  </a:lnTo>
                  <a:lnTo>
                    <a:pt x="132547" y="60103"/>
                  </a:lnTo>
                  <a:lnTo>
                    <a:pt x="126376" y="50135"/>
                  </a:lnTo>
                  <a:lnTo>
                    <a:pt x="115807" y="38253"/>
                  </a:lnTo>
                  <a:lnTo>
                    <a:pt x="9621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77388" y="33566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5"/>
                  </a:lnTo>
                  <a:lnTo>
                    <a:pt x="1" y="99262"/>
                  </a:lnTo>
                  <a:lnTo>
                    <a:pt x="1" y="118530"/>
                  </a:lnTo>
                  <a:lnTo>
                    <a:pt x="1" y="137297"/>
                  </a:lnTo>
                  <a:lnTo>
                    <a:pt x="5" y="155179"/>
                  </a:lnTo>
                  <a:lnTo>
                    <a:pt x="178" y="172471"/>
                  </a:lnTo>
                  <a:lnTo>
                    <a:pt x="826" y="189922"/>
                  </a:lnTo>
                  <a:lnTo>
                    <a:pt x="2074" y="207960"/>
                  </a:lnTo>
                  <a:lnTo>
                    <a:pt x="3727" y="226519"/>
                  </a:lnTo>
                  <a:lnTo>
                    <a:pt x="5376" y="245218"/>
                  </a:lnTo>
                  <a:lnTo>
                    <a:pt x="6778" y="263803"/>
                  </a:lnTo>
                  <a:lnTo>
                    <a:pt x="7871" y="282183"/>
                  </a:lnTo>
                  <a:lnTo>
                    <a:pt x="8679" y="300356"/>
                  </a:lnTo>
                  <a:lnTo>
                    <a:pt x="9262" y="318347"/>
                  </a:lnTo>
                  <a:lnTo>
                    <a:pt x="9839" y="335868"/>
                  </a:lnTo>
                  <a:lnTo>
                    <a:pt x="10767" y="352340"/>
                  </a:lnTo>
                  <a:lnTo>
                    <a:pt x="12207" y="367524"/>
                  </a:lnTo>
                  <a:lnTo>
                    <a:pt x="13999" y="381251"/>
                  </a:lnTo>
                  <a:lnTo>
                    <a:pt x="15927" y="394705"/>
                  </a:lnTo>
                  <a:lnTo>
                    <a:pt x="18165" y="410183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51046" y="525174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6"/>
                  </a:lnTo>
                  <a:lnTo>
                    <a:pt x="182720" y="8620"/>
                  </a:lnTo>
                  <a:lnTo>
                    <a:pt x="171739" y="11833"/>
                  </a:lnTo>
                  <a:lnTo>
                    <a:pt x="159928" y="15647"/>
                  </a:lnTo>
                  <a:lnTo>
                    <a:pt x="147469" y="20159"/>
                  </a:lnTo>
                  <a:lnTo>
                    <a:pt x="134532" y="25150"/>
                  </a:lnTo>
                  <a:lnTo>
                    <a:pt x="121251" y="30189"/>
                  </a:lnTo>
                  <a:lnTo>
                    <a:pt x="107733" y="35021"/>
                  </a:lnTo>
                  <a:lnTo>
                    <a:pt x="94218" y="39569"/>
                  </a:lnTo>
                  <a:lnTo>
                    <a:pt x="81065" y="43849"/>
                  </a:lnTo>
                  <a:lnTo>
                    <a:pt x="68443" y="47907"/>
                  </a:lnTo>
                  <a:lnTo>
                    <a:pt x="56412" y="51645"/>
                  </a:lnTo>
                  <a:lnTo>
                    <a:pt x="43619" y="55181"/>
                  </a:lnTo>
                  <a:lnTo>
                    <a:pt x="26706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03730" y="346190"/>
              <a:ext cx="326385" cy="454114"/>
            </a:xfrm>
            <a:custGeom>
              <a:avLst/>
              <a:gdLst/>
              <a:ahLst/>
              <a:cxnLst/>
              <a:rect l="0" t="0" r="0" b="0"/>
              <a:pathLst>
                <a:path w="326385" h="4541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5"/>
                  </a:lnTo>
                  <a:lnTo>
                    <a:pt x="3686" y="50842"/>
                  </a:lnTo>
                  <a:lnTo>
                    <a:pt x="5355" y="67115"/>
                  </a:lnTo>
                  <a:lnTo>
                    <a:pt x="6772" y="85325"/>
                  </a:lnTo>
                  <a:lnTo>
                    <a:pt x="8043" y="104561"/>
                  </a:lnTo>
                  <a:lnTo>
                    <a:pt x="9503" y="123233"/>
                  </a:lnTo>
                  <a:lnTo>
                    <a:pt x="11335" y="140496"/>
                  </a:lnTo>
                  <a:lnTo>
                    <a:pt x="13566" y="156692"/>
                  </a:lnTo>
                  <a:lnTo>
                    <a:pt x="16142" y="172934"/>
                  </a:lnTo>
                  <a:lnTo>
                    <a:pt x="18985" y="189902"/>
                  </a:lnTo>
                  <a:lnTo>
                    <a:pt x="21860" y="207776"/>
                  </a:lnTo>
                  <a:lnTo>
                    <a:pt x="24404" y="226481"/>
                  </a:lnTo>
                  <a:lnTo>
                    <a:pt x="26448" y="245842"/>
                  </a:lnTo>
                  <a:lnTo>
                    <a:pt x="28159" y="265202"/>
                  </a:lnTo>
                  <a:lnTo>
                    <a:pt x="29921" y="283500"/>
                  </a:lnTo>
                  <a:lnTo>
                    <a:pt x="31956" y="300250"/>
                  </a:lnTo>
                  <a:lnTo>
                    <a:pt x="34156" y="315799"/>
                  </a:lnTo>
                  <a:lnTo>
                    <a:pt x="36179" y="331008"/>
                  </a:lnTo>
                  <a:lnTo>
                    <a:pt x="37837" y="346427"/>
                  </a:lnTo>
                  <a:lnTo>
                    <a:pt x="39103" y="362092"/>
                  </a:lnTo>
                  <a:lnTo>
                    <a:pt x="40028" y="377703"/>
                  </a:lnTo>
                  <a:lnTo>
                    <a:pt x="40675" y="393038"/>
                  </a:lnTo>
                  <a:lnTo>
                    <a:pt x="40768" y="407063"/>
                  </a:lnTo>
                  <a:lnTo>
                    <a:pt x="39096" y="417836"/>
                  </a:lnTo>
                  <a:lnTo>
                    <a:pt x="35232" y="422915"/>
                  </a:lnTo>
                  <a:lnTo>
                    <a:pt x="30966" y="421278"/>
                  </a:lnTo>
                  <a:lnTo>
                    <a:pt x="27664" y="415304"/>
                  </a:lnTo>
                  <a:lnTo>
                    <a:pt x="25407" y="406644"/>
                  </a:lnTo>
                  <a:lnTo>
                    <a:pt x="23921" y="396221"/>
                  </a:lnTo>
                  <a:lnTo>
                    <a:pt x="23118" y="384615"/>
                  </a:lnTo>
                  <a:lnTo>
                    <a:pt x="23127" y="372210"/>
                  </a:lnTo>
                  <a:lnTo>
                    <a:pt x="23959" y="359272"/>
                  </a:lnTo>
                  <a:lnTo>
                    <a:pt x="25507" y="346141"/>
                  </a:lnTo>
                  <a:lnTo>
                    <a:pt x="27621" y="333242"/>
                  </a:lnTo>
                  <a:lnTo>
                    <a:pt x="30164" y="320794"/>
                  </a:lnTo>
                  <a:lnTo>
                    <a:pt x="33347" y="309146"/>
                  </a:lnTo>
                  <a:lnTo>
                    <a:pt x="37695" y="298848"/>
                  </a:lnTo>
                  <a:lnTo>
                    <a:pt x="43395" y="290083"/>
                  </a:lnTo>
                  <a:lnTo>
                    <a:pt x="50173" y="283198"/>
                  </a:lnTo>
                  <a:lnTo>
                    <a:pt x="57486" y="278846"/>
                  </a:lnTo>
                  <a:lnTo>
                    <a:pt x="64960" y="277143"/>
                  </a:lnTo>
                  <a:lnTo>
                    <a:pt x="72417" y="277761"/>
                  </a:lnTo>
                  <a:lnTo>
                    <a:pt x="79796" y="280218"/>
                  </a:lnTo>
                  <a:lnTo>
                    <a:pt x="87089" y="284055"/>
                  </a:lnTo>
                  <a:lnTo>
                    <a:pt x="94308" y="289050"/>
                  </a:lnTo>
                  <a:lnTo>
                    <a:pt x="101469" y="295217"/>
                  </a:lnTo>
                  <a:lnTo>
                    <a:pt x="108581" y="302476"/>
                  </a:lnTo>
                  <a:lnTo>
                    <a:pt x="115495" y="310807"/>
                  </a:lnTo>
                  <a:lnTo>
                    <a:pt x="121912" y="320309"/>
                  </a:lnTo>
                  <a:lnTo>
                    <a:pt x="127709" y="330922"/>
                  </a:lnTo>
                  <a:lnTo>
                    <a:pt x="132923" y="342304"/>
                  </a:lnTo>
                  <a:lnTo>
                    <a:pt x="137660" y="353937"/>
                  </a:lnTo>
                  <a:lnTo>
                    <a:pt x="142028" y="365504"/>
                  </a:lnTo>
                  <a:lnTo>
                    <a:pt x="145962" y="377050"/>
                  </a:lnTo>
                  <a:lnTo>
                    <a:pt x="149232" y="388868"/>
                  </a:lnTo>
                  <a:lnTo>
                    <a:pt x="151781" y="401084"/>
                  </a:lnTo>
                  <a:lnTo>
                    <a:pt x="154186" y="412523"/>
                  </a:lnTo>
                  <a:lnTo>
                    <a:pt x="157416" y="419705"/>
                  </a:lnTo>
                  <a:lnTo>
                    <a:pt x="161321" y="420808"/>
                  </a:lnTo>
                  <a:lnTo>
                    <a:pt x="165148" y="417700"/>
                  </a:lnTo>
                  <a:lnTo>
                    <a:pt x="168941" y="412134"/>
                  </a:lnTo>
                  <a:lnTo>
                    <a:pt x="173093" y="405377"/>
                  </a:lnTo>
                  <a:lnTo>
                    <a:pt x="177809" y="398152"/>
                  </a:lnTo>
                  <a:lnTo>
                    <a:pt x="183258" y="390800"/>
                  </a:lnTo>
                  <a:lnTo>
                    <a:pt x="189661" y="383462"/>
                  </a:lnTo>
                  <a:lnTo>
                    <a:pt x="197043" y="376190"/>
                  </a:lnTo>
                  <a:lnTo>
                    <a:pt x="205440" y="369319"/>
                  </a:lnTo>
                  <a:lnTo>
                    <a:pt x="214977" y="363452"/>
                  </a:lnTo>
                  <a:lnTo>
                    <a:pt x="225610" y="358833"/>
                  </a:lnTo>
                  <a:lnTo>
                    <a:pt x="237003" y="355222"/>
                  </a:lnTo>
                  <a:lnTo>
                    <a:pt x="248643" y="352099"/>
                  </a:lnTo>
                  <a:lnTo>
                    <a:pt x="260204" y="349101"/>
                  </a:lnTo>
                  <a:lnTo>
                    <a:pt x="271407" y="345898"/>
                  </a:lnTo>
                  <a:lnTo>
                    <a:pt x="281929" y="342128"/>
                  </a:lnTo>
                  <a:lnTo>
                    <a:pt x="291663" y="337648"/>
                  </a:lnTo>
                  <a:lnTo>
                    <a:pt x="300351" y="332180"/>
                  </a:lnTo>
                  <a:lnTo>
                    <a:pt x="307516" y="325226"/>
                  </a:lnTo>
                  <a:lnTo>
                    <a:pt x="313035" y="316663"/>
                  </a:lnTo>
                  <a:lnTo>
                    <a:pt x="316929" y="306828"/>
                  </a:lnTo>
                  <a:lnTo>
                    <a:pt x="319184" y="296318"/>
                  </a:lnTo>
                  <a:lnTo>
                    <a:pt x="319953" y="285557"/>
                  </a:lnTo>
                  <a:lnTo>
                    <a:pt x="319184" y="275081"/>
                  </a:lnTo>
                  <a:lnTo>
                    <a:pt x="316549" y="265587"/>
                  </a:lnTo>
                  <a:lnTo>
                    <a:pt x="312031" y="257361"/>
                  </a:lnTo>
                  <a:lnTo>
                    <a:pt x="305727" y="250501"/>
                  </a:lnTo>
                  <a:lnTo>
                    <a:pt x="297677" y="245102"/>
                  </a:lnTo>
                  <a:lnTo>
                    <a:pt x="288085" y="241069"/>
                  </a:lnTo>
                  <a:lnTo>
                    <a:pt x="277578" y="238494"/>
                  </a:lnTo>
                  <a:lnTo>
                    <a:pt x="267074" y="237731"/>
                  </a:lnTo>
                  <a:lnTo>
                    <a:pt x="257091" y="238808"/>
                  </a:lnTo>
                  <a:lnTo>
                    <a:pt x="247764" y="241478"/>
                  </a:lnTo>
                  <a:lnTo>
                    <a:pt x="239040" y="245403"/>
                  </a:lnTo>
                  <a:lnTo>
                    <a:pt x="230805" y="250273"/>
                  </a:lnTo>
                  <a:lnTo>
                    <a:pt x="223105" y="256151"/>
                  </a:lnTo>
                  <a:lnTo>
                    <a:pt x="216144" y="263452"/>
                  </a:lnTo>
                  <a:lnTo>
                    <a:pt x="209979" y="272289"/>
                  </a:lnTo>
                  <a:lnTo>
                    <a:pt x="204685" y="282495"/>
                  </a:lnTo>
                  <a:lnTo>
                    <a:pt x="200426" y="293794"/>
                  </a:lnTo>
                  <a:lnTo>
                    <a:pt x="197196" y="305916"/>
                  </a:lnTo>
                  <a:lnTo>
                    <a:pt x="195011" y="318631"/>
                  </a:lnTo>
                  <a:lnTo>
                    <a:pt x="193985" y="331765"/>
                  </a:lnTo>
                  <a:lnTo>
                    <a:pt x="194077" y="345185"/>
                  </a:lnTo>
                  <a:lnTo>
                    <a:pt x="195273" y="358635"/>
                  </a:lnTo>
                  <a:lnTo>
                    <a:pt x="197670" y="371746"/>
                  </a:lnTo>
                  <a:lnTo>
                    <a:pt x="201208" y="384339"/>
                  </a:lnTo>
                  <a:lnTo>
                    <a:pt x="205702" y="396253"/>
                  </a:lnTo>
                  <a:lnTo>
                    <a:pt x="210935" y="407263"/>
                  </a:lnTo>
                  <a:lnTo>
                    <a:pt x="216716" y="417331"/>
                  </a:lnTo>
                  <a:lnTo>
                    <a:pt x="223055" y="426415"/>
                  </a:lnTo>
                  <a:lnTo>
                    <a:pt x="230142" y="434378"/>
                  </a:lnTo>
                  <a:lnTo>
                    <a:pt x="238025" y="441247"/>
                  </a:lnTo>
                  <a:lnTo>
                    <a:pt x="246777" y="446861"/>
                  </a:lnTo>
                  <a:lnTo>
                    <a:pt x="256563" y="450810"/>
                  </a:lnTo>
                  <a:lnTo>
                    <a:pt x="267357" y="453026"/>
                  </a:lnTo>
                  <a:lnTo>
                    <a:pt x="278594" y="453884"/>
                  </a:lnTo>
                  <a:lnTo>
                    <a:pt x="290464" y="454113"/>
                  </a:lnTo>
                  <a:lnTo>
                    <a:pt x="305128" y="453734"/>
                  </a:lnTo>
                  <a:lnTo>
                    <a:pt x="32638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21913" y="588345"/>
              <a:ext cx="118772" cy="166225"/>
            </a:xfrm>
            <a:custGeom>
              <a:avLst/>
              <a:gdLst/>
              <a:ahLst/>
              <a:cxnLst/>
              <a:rect l="0" t="0" r="0" b="0"/>
              <a:pathLst>
                <a:path w="118772" h="166225">
                  <a:moveTo>
                    <a:pt x="2957" y="84228"/>
                  </a:moveTo>
                  <a:lnTo>
                    <a:pt x="3091" y="95963"/>
                  </a:lnTo>
                  <a:lnTo>
                    <a:pt x="4371" y="107092"/>
                  </a:lnTo>
                  <a:lnTo>
                    <a:pt x="6960" y="118686"/>
                  </a:lnTo>
                  <a:lnTo>
                    <a:pt x="10507" y="130674"/>
                  </a:lnTo>
                  <a:lnTo>
                    <a:pt x="14491" y="142686"/>
                  </a:lnTo>
                  <a:lnTo>
                    <a:pt x="18548" y="154417"/>
                  </a:lnTo>
                  <a:lnTo>
                    <a:pt x="21714" y="163300"/>
                  </a:lnTo>
                  <a:lnTo>
                    <a:pt x="22899" y="166224"/>
                  </a:lnTo>
                  <a:lnTo>
                    <a:pt x="22389" y="164245"/>
                  </a:lnTo>
                  <a:lnTo>
                    <a:pt x="20752" y="159061"/>
                  </a:lnTo>
                  <a:lnTo>
                    <a:pt x="18413" y="151886"/>
                  </a:lnTo>
                  <a:lnTo>
                    <a:pt x="15642" y="143478"/>
                  </a:lnTo>
                  <a:lnTo>
                    <a:pt x="12605" y="134138"/>
                  </a:lnTo>
                  <a:lnTo>
                    <a:pt x="9399" y="123840"/>
                  </a:lnTo>
                  <a:lnTo>
                    <a:pt x="6097" y="112635"/>
                  </a:lnTo>
                  <a:lnTo>
                    <a:pt x="3062" y="100829"/>
                  </a:lnTo>
                  <a:lnTo>
                    <a:pt x="933" y="88898"/>
                  </a:lnTo>
                  <a:lnTo>
                    <a:pt x="0" y="77139"/>
                  </a:lnTo>
                  <a:lnTo>
                    <a:pt x="696" y="65971"/>
                  </a:lnTo>
                  <a:lnTo>
                    <a:pt x="3749" y="56002"/>
                  </a:lnTo>
                  <a:lnTo>
                    <a:pt x="9329" y="47449"/>
                  </a:lnTo>
                  <a:lnTo>
                    <a:pt x="17143" y="40198"/>
                  </a:lnTo>
                  <a:lnTo>
                    <a:pt x="26739" y="34004"/>
                  </a:lnTo>
                  <a:lnTo>
                    <a:pt x="37666" y="28611"/>
                  </a:lnTo>
                  <a:lnTo>
                    <a:pt x="49388" y="23798"/>
                  </a:lnTo>
                  <a:lnTo>
                    <a:pt x="61314" y="19397"/>
                  </a:lnTo>
                  <a:lnTo>
                    <a:pt x="73092" y="15287"/>
                  </a:lnTo>
                  <a:lnTo>
                    <a:pt x="84154" y="11528"/>
                  </a:lnTo>
                  <a:lnTo>
                    <a:pt x="94702" y="7982"/>
                  </a:lnTo>
                  <a:lnTo>
                    <a:pt x="105656" y="4336"/>
                  </a:lnTo>
                  <a:lnTo>
                    <a:pt x="1187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67067" y="63045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3"/>
                  </a:lnTo>
                  <a:lnTo>
                    <a:pt x="826" y="59284"/>
                  </a:lnTo>
                  <a:lnTo>
                    <a:pt x="2080" y="72335"/>
                  </a:lnTo>
                  <a:lnTo>
                    <a:pt x="3905" y="85514"/>
                  </a:lnTo>
                  <a:lnTo>
                    <a:pt x="6201" y="98431"/>
                  </a:lnTo>
                  <a:lnTo>
                    <a:pt x="8853" y="110880"/>
                  </a:lnTo>
                  <a:lnTo>
                    <a:pt x="11610" y="122394"/>
                  </a:lnTo>
                  <a:lnTo>
                    <a:pt x="14364" y="133295"/>
                  </a:lnTo>
                  <a:lnTo>
                    <a:pt x="17357" y="14453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56538" y="5251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72352" y="574222"/>
              <a:ext cx="144592" cy="245751"/>
            </a:xfrm>
            <a:custGeom>
              <a:avLst/>
              <a:gdLst/>
              <a:ahLst/>
              <a:cxnLst/>
              <a:rect l="0" t="0" r="0" b="0"/>
              <a:pathLst>
                <a:path w="144592" h="245751">
                  <a:moveTo>
                    <a:pt x="126341" y="3595"/>
                  </a:moveTo>
                  <a:lnTo>
                    <a:pt x="117607" y="862"/>
                  </a:lnTo>
                  <a:lnTo>
                    <a:pt x="109901" y="0"/>
                  </a:lnTo>
                  <a:lnTo>
                    <a:pt x="102494" y="991"/>
                  </a:lnTo>
                  <a:lnTo>
                    <a:pt x="95060" y="3529"/>
                  </a:lnTo>
                  <a:lnTo>
                    <a:pt x="87234" y="7314"/>
                  </a:lnTo>
                  <a:lnTo>
                    <a:pt x="78859" y="12049"/>
                  </a:lnTo>
                  <a:lnTo>
                    <a:pt x="70116" y="17482"/>
                  </a:lnTo>
                  <a:lnTo>
                    <a:pt x="61401" y="23412"/>
                  </a:lnTo>
                  <a:lnTo>
                    <a:pt x="52952" y="29694"/>
                  </a:lnTo>
                  <a:lnTo>
                    <a:pt x="44991" y="36384"/>
                  </a:lnTo>
                  <a:lnTo>
                    <a:pt x="37799" y="43713"/>
                  </a:lnTo>
                  <a:lnTo>
                    <a:pt x="31459" y="51753"/>
                  </a:lnTo>
                  <a:lnTo>
                    <a:pt x="26372" y="60272"/>
                  </a:lnTo>
                  <a:lnTo>
                    <a:pt x="23312" y="68837"/>
                  </a:lnTo>
                  <a:lnTo>
                    <a:pt x="22519" y="77186"/>
                  </a:lnTo>
                  <a:lnTo>
                    <a:pt x="23936" y="85079"/>
                  </a:lnTo>
                  <a:lnTo>
                    <a:pt x="27471" y="92227"/>
                  </a:lnTo>
                  <a:lnTo>
                    <a:pt x="32851" y="98546"/>
                  </a:lnTo>
                  <a:lnTo>
                    <a:pt x="39869" y="103958"/>
                  </a:lnTo>
                  <a:lnTo>
                    <a:pt x="48466" y="108303"/>
                  </a:lnTo>
                  <a:lnTo>
                    <a:pt x="58461" y="111602"/>
                  </a:lnTo>
                  <a:lnTo>
                    <a:pt x="69423" y="114176"/>
                  </a:lnTo>
                  <a:lnTo>
                    <a:pt x="80773" y="116527"/>
                  </a:lnTo>
                  <a:lnTo>
                    <a:pt x="92140" y="118971"/>
                  </a:lnTo>
                  <a:lnTo>
                    <a:pt x="103213" y="121786"/>
                  </a:lnTo>
                  <a:lnTo>
                    <a:pt x="113648" y="125287"/>
                  </a:lnTo>
                  <a:lnTo>
                    <a:pt x="123319" y="129577"/>
                  </a:lnTo>
                  <a:lnTo>
                    <a:pt x="131795" y="134748"/>
                  </a:lnTo>
                  <a:lnTo>
                    <a:pt x="138286" y="140969"/>
                  </a:lnTo>
                  <a:lnTo>
                    <a:pt x="142534" y="148222"/>
                  </a:lnTo>
                  <a:lnTo>
                    <a:pt x="144591" y="156193"/>
                  </a:lnTo>
                  <a:lnTo>
                    <a:pt x="144542" y="164381"/>
                  </a:lnTo>
                  <a:lnTo>
                    <a:pt x="142655" y="172477"/>
                  </a:lnTo>
                  <a:lnTo>
                    <a:pt x="139136" y="180369"/>
                  </a:lnTo>
                  <a:lnTo>
                    <a:pt x="134042" y="188049"/>
                  </a:lnTo>
                  <a:lnTo>
                    <a:pt x="127547" y="195542"/>
                  </a:lnTo>
                  <a:lnTo>
                    <a:pt x="119918" y="202726"/>
                  </a:lnTo>
                  <a:lnTo>
                    <a:pt x="111427" y="209332"/>
                  </a:lnTo>
                  <a:lnTo>
                    <a:pt x="102310" y="215259"/>
                  </a:lnTo>
                  <a:lnTo>
                    <a:pt x="92748" y="220562"/>
                  </a:lnTo>
                  <a:lnTo>
                    <a:pt x="82876" y="225359"/>
                  </a:lnTo>
                  <a:lnTo>
                    <a:pt x="72792" y="229768"/>
                  </a:lnTo>
                  <a:lnTo>
                    <a:pt x="62440" y="233743"/>
                  </a:lnTo>
                  <a:lnTo>
                    <a:pt x="50295" y="237464"/>
                  </a:lnTo>
                  <a:lnTo>
                    <a:pt x="31937" y="241261"/>
                  </a:lnTo>
                  <a:lnTo>
                    <a:pt x="0" y="245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54893" y="421528"/>
              <a:ext cx="133357" cy="377388"/>
            </a:xfrm>
            <a:custGeom>
              <a:avLst/>
              <a:gdLst/>
              <a:ahLst/>
              <a:cxnLst/>
              <a:rect l="0" t="0" r="0" b="0"/>
              <a:pathLst>
                <a:path w="133357" h="377388">
                  <a:moveTo>
                    <a:pt x="59656" y="377387"/>
                  </a:moveTo>
                  <a:lnTo>
                    <a:pt x="56722" y="368586"/>
                  </a:lnTo>
                  <a:lnTo>
                    <a:pt x="53940" y="360239"/>
                  </a:lnTo>
                  <a:lnTo>
                    <a:pt x="51040" y="351536"/>
                  </a:lnTo>
                  <a:lnTo>
                    <a:pt x="48000" y="342242"/>
                  </a:lnTo>
                  <a:lnTo>
                    <a:pt x="44835" y="332099"/>
                  </a:lnTo>
                  <a:lnTo>
                    <a:pt x="41571" y="321053"/>
                  </a:lnTo>
                  <a:lnTo>
                    <a:pt x="38233" y="309214"/>
                  </a:lnTo>
                  <a:lnTo>
                    <a:pt x="34842" y="296744"/>
                  </a:lnTo>
                  <a:lnTo>
                    <a:pt x="31413" y="283797"/>
                  </a:lnTo>
                  <a:lnTo>
                    <a:pt x="27958" y="270341"/>
                  </a:lnTo>
                  <a:lnTo>
                    <a:pt x="24486" y="256171"/>
                  </a:lnTo>
                  <a:lnTo>
                    <a:pt x="21001" y="241229"/>
                  </a:lnTo>
                  <a:lnTo>
                    <a:pt x="17509" y="225602"/>
                  </a:lnTo>
                  <a:lnTo>
                    <a:pt x="14010" y="209427"/>
                  </a:lnTo>
                  <a:lnTo>
                    <a:pt x="10512" y="192839"/>
                  </a:lnTo>
                  <a:lnTo>
                    <a:pt x="7180" y="175955"/>
                  </a:lnTo>
                  <a:lnTo>
                    <a:pt x="4323" y="158860"/>
                  </a:lnTo>
                  <a:lnTo>
                    <a:pt x="2073" y="141624"/>
                  </a:lnTo>
                  <a:lnTo>
                    <a:pt x="563" y="124458"/>
                  </a:lnTo>
                  <a:lnTo>
                    <a:pt x="0" y="107698"/>
                  </a:lnTo>
                  <a:lnTo>
                    <a:pt x="405" y="91507"/>
                  </a:lnTo>
                  <a:lnTo>
                    <a:pt x="1813" y="76193"/>
                  </a:lnTo>
                  <a:lnTo>
                    <a:pt x="4353" y="62281"/>
                  </a:lnTo>
                  <a:lnTo>
                    <a:pt x="7991" y="49924"/>
                  </a:lnTo>
                  <a:lnTo>
                    <a:pt x="12721" y="38965"/>
                  </a:lnTo>
                  <a:lnTo>
                    <a:pt x="18646" y="29127"/>
                  </a:lnTo>
                  <a:lnTo>
                    <a:pt x="25705" y="20148"/>
                  </a:lnTo>
                  <a:lnTo>
                    <a:pt x="33715" y="12285"/>
                  </a:lnTo>
                  <a:lnTo>
                    <a:pt x="42464" y="6279"/>
                  </a:lnTo>
                  <a:lnTo>
                    <a:pt x="51758" y="2387"/>
                  </a:lnTo>
                  <a:lnTo>
                    <a:pt x="61608" y="417"/>
                  </a:lnTo>
                  <a:lnTo>
                    <a:pt x="72205" y="0"/>
                  </a:lnTo>
                  <a:lnTo>
                    <a:pt x="83576" y="751"/>
                  </a:lnTo>
                  <a:lnTo>
                    <a:pt x="95019" y="2194"/>
                  </a:lnTo>
                  <a:lnTo>
                    <a:pt x="106313" y="3908"/>
                  </a:lnTo>
                  <a:lnTo>
                    <a:pt x="118451" y="6035"/>
                  </a:lnTo>
                  <a:lnTo>
                    <a:pt x="133356" y="8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98735" y="651516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30869" y="5801"/>
                  </a:lnTo>
                  <a:lnTo>
                    <a:pt x="124025" y="10725"/>
                  </a:lnTo>
                  <a:lnTo>
                    <a:pt x="115632" y="15227"/>
                  </a:lnTo>
                  <a:lnTo>
                    <a:pt x="105832" y="19448"/>
                  </a:lnTo>
                  <a:lnTo>
                    <a:pt x="94870" y="23462"/>
                  </a:lnTo>
                  <a:lnTo>
                    <a:pt x="83013" y="27323"/>
                  </a:lnTo>
                  <a:lnTo>
                    <a:pt x="70662" y="31076"/>
                  </a:lnTo>
                  <a:lnTo>
                    <a:pt x="58314" y="34751"/>
                  </a:lnTo>
                  <a:lnTo>
                    <a:pt x="46252" y="38369"/>
                  </a:lnTo>
                  <a:lnTo>
                    <a:pt x="34999" y="41794"/>
                  </a:lnTo>
                  <a:lnTo>
                    <a:pt x="24304" y="45078"/>
                  </a:lnTo>
                  <a:lnTo>
                    <a:pt x="13230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5907" y="683102"/>
              <a:ext cx="129741" cy="166803"/>
            </a:xfrm>
            <a:custGeom>
              <a:avLst/>
              <a:gdLst/>
              <a:ahLst/>
              <a:cxnLst/>
              <a:rect l="0" t="0" r="0" b="0"/>
              <a:pathLst>
                <a:path w="129741" h="166803">
                  <a:moveTo>
                    <a:pt x="13927" y="10528"/>
                  </a:moveTo>
                  <a:lnTo>
                    <a:pt x="10993" y="19396"/>
                  </a:lnTo>
                  <a:lnTo>
                    <a:pt x="8211" y="28384"/>
                  </a:lnTo>
                  <a:lnTo>
                    <a:pt x="5321" y="38374"/>
                  </a:lnTo>
                  <a:lnTo>
                    <a:pt x="2626" y="49182"/>
                  </a:lnTo>
                  <a:lnTo>
                    <a:pt x="758" y="60345"/>
                  </a:lnTo>
                  <a:lnTo>
                    <a:pt x="0" y="71550"/>
                  </a:lnTo>
                  <a:lnTo>
                    <a:pt x="313" y="82662"/>
                  </a:lnTo>
                  <a:lnTo>
                    <a:pt x="1514" y="93647"/>
                  </a:lnTo>
                  <a:lnTo>
                    <a:pt x="3402" y="104508"/>
                  </a:lnTo>
                  <a:lnTo>
                    <a:pt x="5957" y="115105"/>
                  </a:lnTo>
                  <a:lnTo>
                    <a:pt x="9342" y="125154"/>
                  </a:lnTo>
                  <a:lnTo>
                    <a:pt x="13584" y="134542"/>
                  </a:lnTo>
                  <a:lnTo>
                    <a:pt x="18736" y="143152"/>
                  </a:lnTo>
                  <a:lnTo>
                    <a:pt x="24950" y="150789"/>
                  </a:lnTo>
                  <a:lnTo>
                    <a:pt x="32208" y="157431"/>
                  </a:lnTo>
                  <a:lnTo>
                    <a:pt x="40353" y="162722"/>
                  </a:lnTo>
                  <a:lnTo>
                    <a:pt x="49190" y="165921"/>
                  </a:lnTo>
                  <a:lnTo>
                    <a:pt x="58538" y="166802"/>
                  </a:lnTo>
                  <a:lnTo>
                    <a:pt x="68084" y="165274"/>
                  </a:lnTo>
                  <a:lnTo>
                    <a:pt x="77412" y="161133"/>
                  </a:lnTo>
                  <a:lnTo>
                    <a:pt x="86308" y="154531"/>
                  </a:lnTo>
                  <a:lnTo>
                    <a:pt x="94586" y="145879"/>
                  </a:lnTo>
                  <a:lnTo>
                    <a:pt x="102000" y="135647"/>
                  </a:lnTo>
                  <a:lnTo>
                    <a:pt x="108501" y="124248"/>
                  </a:lnTo>
                  <a:lnTo>
                    <a:pt x="114037" y="111852"/>
                  </a:lnTo>
                  <a:lnTo>
                    <a:pt x="118465" y="98402"/>
                  </a:lnTo>
                  <a:lnTo>
                    <a:pt x="121816" y="83961"/>
                  </a:lnTo>
                  <a:lnTo>
                    <a:pt x="124260" y="69066"/>
                  </a:lnTo>
                  <a:lnTo>
                    <a:pt x="126256" y="52978"/>
                  </a:lnTo>
                  <a:lnTo>
                    <a:pt x="127982" y="32049"/>
                  </a:lnTo>
                  <a:lnTo>
                    <a:pt x="129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80508" y="704263"/>
              <a:ext cx="113067" cy="147296"/>
            </a:xfrm>
            <a:custGeom>
              <a:avLst/>
              <a:gdLst/>
              <a:ahLst/>
              <a:cxnLst/>
              <a:rect l="0" t="0" r="0" b="0"/>
              <a:pathLst>
                <a:path w="113067" h="147296">
                  <a:moveTo>
                    <a:pt x="7781" y="52538"/>
                  </a:moveTo>
                  <a:lnTo>
                    <a:pt x="7781" y="64273"/>
                  </a:lnTo>
                  <a:lnTo>
                    <a:pt x="7782" y="75402"/>
                  </a:lnTo>
                  <a:lnTo>
                    <a:pt x="7760" y="86932"/>
                  </a:lnTo>
                  <a:lnTo>
                    <a:pt x="6964" y="96528"/>
                  </a:lnTo>
                  <a:lnTo>
                    <a:pt x="4991" y="100504"/>
                  </a:lnTo>
                  <a:lnTo>
                    <a:pt x="2947" y="98823"/>
                  </a:lnTo>
                  <a:lnTo>
                    <a:pt x="1292" y="92965"/>
                  </a:lnTo>
                  <a:lnTo>
                    <a:pt x="231" y="84462"/>
                  </a:lnTo>
                  <a:lnTo>
                    <a:pt x="0" y="74590"/>
                  </a:lnTo>
                  <a:lnTo>
                    <a:pt x="639" y="64120"/>
                  </a:lnTo>
                  <a:lnTo>
                    <a:pt x="2042" y="53435"/>
                  </a:lnTo>
                  <a:lnTo>
                    <a:pt x="4050" y="42704"/>
                  </a:lnTo>
                  <a:lnTo>
                    <a:pt x="6524" y="32005"/>
                  </a:lnTo>
                  <a:lnTo>
                    <a:pt x="9829" y="21848"/>
                  </a:lnTo>
                  <a:lnTo>
                    <a:pt x="14789" y="13156"/>
                  </a:lnTo>
                  <a:lnTo>
                    <a:pt x="21714" y="6321"/>
                  </a:lnTo>
                  <a:lnTo>
                    <a:pt x="30129" y="1732"/>
                  </a:lnTo>
                  <a:lnTo>
                    <a:pt x="39080" y="0"/>
                  </a:lnTo>
                  <a:lnTo>
                    <a:pt x="47945" y="1173"/>
                  </a:lnTo>
                  <a:lnTo>
                    <a:pt x="56316" y="4858"/>
                  </a:lnTo>
                  <a:lnTo>
                    <a:pt x="63852" y="10520"/>
                  </a:lnTo>
                  <a:lnTo>
                    <a:pt x="70468" y="17659"/>
                  </a:lnTo>
                  <a:lnTo>
                    <a:pt x="76264" y="26022"/>
                  </a:lnTo>
                  <a:lnTo>
                    <a:pt x="81406" y="35604"/>
                  </a:lnTo>
                  <a:lnTo>
                    <a:pt x="86059" y="46299"/>
                  </a:lnTo>
                  <a:lnTo>
                    <a:pt x="90356" y="57751"/>
                  </a:lnTo>
                  <a:lnTo>
                    <a:pt x="94404" y="69436"/>
                  </a:lnTo>
                  <a:lnTo>
                    <a:pt x="98275" y="81034"/>
                  </a:lnTo>
                  <a:lnTo>
                    <a:pt x="101870" y="92358"/>
                  </a:lnTo>
                  <a:lnTo>
                    <a:pt x="105288" y="104592"/>
                  </a:lnTo>
                  <a:lnTo>
                    <a:pt x="108831" y="121041"/>
                  </a:lnTo>
                  <a:lnTo>
                    <a:pt x="113066" y="14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56746" y="686609"/>
              <a:ext cx="136871" cy="186007"/>
            </a:xfrm>
            <a:custGeom>
              <a:avLst/>
              <a:gdLst/>
              <a:ahLst/>
              <a:cxnLst/>
              <a:rect l="0" t="0" r="0" b="0"/>
              <a:pathLst>
                <a:path w="136871" h="186007">
                  <a:moveTo>
                    <a:pt x="0" y="17550"/>
                  </a:moveTo>
                  <a:lnTo>
                    <a:pt x="0" y="29285"/>
                  </a:lnTo>
                  <a:lnTo>
                    <a:pt x="0" y="40414"/>
                  </a:lnTo>
                  <a:lnTo>
                    <a:pt x="4" y="52007"/>
                  </a:lnTo>
                  <a:lnTo>
                    <a:pt x="176" y="63996"/>
                  </a:lnTo>
                  <a:lnTo>
                    <a:pt x="825" y="76007"/>
                  </a:lnTo>
                  <a:lnTo>
                    <a:pt x="2074" y="87815"/>
                  </a:lnTo>
                  <a:lnTo>
                    <a:pt x="3727" y="99514"/>
                  </a:lnTo>
                  <a:lnTo>
                    <a:pt x="5374" y="111431"/>
                  </a:lnTo>
                  <a:lnTo>
                    <a:pt x="6780" y="123654"/>
                  </a:lnTo>
                  <a:lnTo>
                    <a:pt x="7949" y="133055"/>
                  </a:lnTo>
                  <a:lnTo>
                    <a:pt x="8898" y="135384"/>
                  </a:lnTo>
                  <a:lnTo>
                    <a:pt x="9537" y="131348"/>
                  </a:lnTo>
                  <a:lnTo>
                    <a:pt x="9931" y="122784"/>
                  </a:lnTo>
                  <a:lnTo>
                    <a:pt x="10336" y="111345"/>
                  </a:lnTo>
                  <a:lnTo>
                    <a:pt x="11125" y="98371"/>
                  </a:lnTo>
                  <a:lnTo>
                    <a:pt x="12462" y="84680"/>
                  </a:lnTo>
                  <a:lnTo>
                    <a:pt x="14340" y="70854"/>
                  </a:lnTo>
                  <a:lnTo>
                    <a:pt x="16670" y="57396"/>
                  </a:lnTo>
                  <a:lnTo>
                    <a:pt x="19355" y="44527"/>
                  </a:lnTo>
                  <a:lnTo>
                    <a:pt x="22632" y="32575"/>
                  </a:lnTo>
                  <a:lnTo>
                    <a:pt x="27042" y="22062"/>
                  </a:lnTo>
                  <a:lnTo>
                    <a:pt x="32784" y="13150"/>
                  </a:lnTo>
                  <a:lnTo>
                    <a:pt x="39589" y="6162"/>
                  </a:lnTo>
                  <a:lnTo>
                    <a:pt x="46921" y="1741"/>
                  </a:lnTo>
                  <a:lnTo>
                    <a:pt x="54406" y="0"/>
                  </a:lnTo>
                  <a:lnTo>
                    <a:pt x="61871" y="932"/>
                  </a:lnTo>
                  <a:lnTo>
                    <a:pt x="69256" y="4665"/>
                  </a:lnTo>
                  <a:lnTo>
                    <a:pt x="76548" y="10985"/>
                  </a:lnTo>
                  <a:lnTo>
                    <a:pt x="83596" y="19275"/>
                  </a:lnTo>
                  <a:lnTo>
                    <a:pt x="90110" y="28732"/>
                  </a:lnTo>
                  <a:lnTo>
                    <a:pt x="95975" y="38798"/>
                  </a:lnTo>
                  <a:lnTo>
                    <a:pt x="101238" y="49484"/>
                  </a:lnTo>
                  <a:lnTo>
                    <a:pt x="106007" y="61248"/>
                  </a:lnTo>
                  <a:lnTo>
                    <a:pt x="110397" y="74269"/>
                  </a:lnTo>
                  <a:lnTo>
                    <a:pt x="114346" y="88286"/>
                  </a:lnTo>
                  <a:lnTo>
                    <a:pt x="117627" y="102774"/>
                  </a:lnTo>
                  <a:lnTo>
                    <a:pt x="120172" y="117361"/>
                  </a:lnTo>
                  <a:lnTo>
                    <a:pt x="122254" y="131472"/>
                  </a:lnTo>
                  <a:lnTo>
                    <a:pt x="124705" y="145740"/>
                  </a:lnTo>
                  <a:lnTo>
                    <a:pt x="128857" y="162531"/>
                  </a:lnTo>
                  <a:lnTo>
                    <a:pt x="136870" y="186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46259" y="725216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31" y="27841"/>
                  </a:lnTo>
                  <a:lnTo>
                    <a:pt x="19625" y="38476"/>
                  </a:lnTo>
                  <a:lnTo>
                    <a:pt x="24288" y="48991"/>
                  </a:lnTo>
                  <a:lnTo>
                    <a:pt x="29393" y="58938"/>
                  </a:lnTo>
                  <a:lnTo>
                    <a:pt x="34647" y="68110"/>
                  </a:lnTo>
                  <a:lnTo>
                    <a:pt x="39891" y="77380"/>
                  </a:lnTo>
                  <a:lnTo>
                    <a:pt x="45589" y="88672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83088" y="672573"/>
              <a:ext cx="178986" cy="494841"/>
            </a:xfrm>
            <a:custGeom>
              <a:avLst/>
              <a:gdLst/>
              <a:ahLst/>
              <a:cxnLst/>
              <a:rect l="0" t="0" r="0" b="0"/>
              <a:pathLst>
                <a:path w="178986" h="494841">
                  <a:moveTo>
                    <a:pt x="178985" y="0"/>
                  </a:moveTo>
                  <a:lnTo>
                    <a:pt x="175983" y="8868"/>
                  </a:lnTo>
                  <a:lnTo>
                    <a:pt x="172562" y="17855"/>
                  </a:lnTo>
                  <a:lnTo>
                    <a:pt x="168370" y="27855"/>
                  </a:lnTo>
                  <a:lnTo>
                    <a:pt x="163643" y="39009"/>
                  </a:lnTo>
                  <a:lnTo>
                    <a:pt x="158809" y="51469"/>
                  </a:lnTo>
                  <a:lnTo>
                    <a:pt x="154127" y="65180"/>
                  </a:lnTo>
                  <a:lnTo>
                    <a:pt x="149518" y="79943"/>
                  </a:lnTo>
                  <a:lnTo>
                    <a:pt x="144669" y="95521"/>
                  </a:lnTo>
                  <a:lnTo>
                    <a:pt x="139407" y="111689"/>
                  </a:lnTo>
                  <a:lnTo>
                    <a:pt x="133721" y="127950"/>
                  </a:lnTo>
                  <a:lnTo>
                    <a:pt x="127672" y="143560"/>
                  </a:lnTo>
                  <a:lnTo>
                    <a:pt x="121345" y="158167"/>
                  </a:lnTo>
                  <a:lnTo>
                    <a:pt x="114977" y="171771"/>
                  </a:lnTo>
                  <a:lnTo>
                    <a:pt x="108935" y="184528"/>
                  </a:lnTo>
                  <a:lnTo>
                    <a:pt x="103393" y="196632"/>
                  </a:lnTo>
                  <a:lnTo>
                    <a:pt x="98351" y="208254"/>
                  </a:lnTo>
                  <a:lnTo>
                    <a:pt x="93731" y="219534"/>
                  </a:lnTo>
                  <a:lnTo>
                    <a:pt x="89432" y="230583"/>
                  </a:lnTo>
                  <a:lnTo>
                    <a:pt x="85204" y="241803"/>
                  </a:lnTo>
                  <a:lnTo>
                    <a:pt x="80672" y="253861"/>
                  </a:lnTo>
                  <a:lnTo>
                    <a:pt x="75659" y="267044"/>
                  </a:lnTo>
                  <a:lnTo>
                    <a:pt x="70325" y="280983"/>
                  </a:lnTo>
                  <a:lnTo>
                    <a:pt x="65051" y="294878"/>
                  </a:lnTo>
                  <a:lnTo>
                    <a:pt x="60060" y="308259"/>
                  </a:lnTo>
                  <a:lnTo>
                    <a:pt x="55406" y="321005"/>
                  </a:lnTo>
                  <a:lnTo>
                    <a:pt x="51053" y="333171"/>
                  </a:lnTo>
                  <a:lnTo>
                    <a:pt x="46937" y="344874"/>
                  </a:lnTo>
                  <a:lnTo>
                    <a:pt x="42834" y="356394"/>
                  </a:lnTo>
                  <a:lnTo>
                    <a:pt x="38387" y="368136"/>
                  </a:lnTo>
                  <a:lnTo>
                    <a:pt x="33431" y="380304"/>
                  </a:lnTo>
                  <a:lnTo>
                    <a:pt x="28133" y="392921"/>
                  </a:lnTo>
                  <a:lnTo>
                    <a:pt x="22886" y="405923"/>
                  </a:lnTo>
                  <a:lnTo>
                    <a:pt x="17917" y="419218"/>
                  </a:lnTo>
                  <a:lnTo>
                    <a:pt x="13432" y="432505"/>
                  </a:lnTo>
                  <a:lnTo>
                    <a:pt x="9247" y="446800"/>
                  </a:lnTo>
                  <a:lnTo>
                    <a:pt x="4998" y="46559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04186" y="90420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2116201" y="3337559"/>
            <a:ext cx="583285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2102419" y="2611067"/>
            <a:ext cx="2319551" cy="725953"/>
            <a:chOff x="2102419" y="2611067"/>
            <a:chExt cx="2319551" cy="725953"/>
          </a:xfrm>
        </p:grpSpPr>
        <p:sp>
          <p:nvSpPr>
            <p:cNvPr id="30" name="Freeform 29"/>
            <p:cNvSpPr/>
            <p:nvPr/>
          </p:nvSpPr>
          <p:spPr>
            <a:xfrm>
              <a:off x="2102419" y="2642653"/>
              <a:ext cx="432956" cy="694367"/>
            </a:xfrm>
            <a:custGeom>
              <a:avLst/>
              <a:gdLst/>
              <a:ahLst/>
              <a:cxnLst/>
              <a:rect l="0" t="0" r="0" b="0"/>
              <a:pathLst>
                <a:path w="432956" h="694367">
                  <a:moveTo>
                    <a:pt x="98036" y="0"/>
                  </a:moveTo>
                  <a:lnTo>
                    <a:pt x="92447" y="58616"/>
                  </a:lnTo>
                  <a:lnTo>
                    <a:pt x="88484" y="121196"/>
                  </a:lnTo>
                  <a:lnTo>
                    <a:pt x="84581" y="183643"/>
                  </a:lnTo>
                  <a:lnTo>
                    <a:pt x="79232" y="228718"/>
                  </a:lnTo>
                  <a:lnTo>
                    <a:pt x="71835" y="290063"/>
                  </a:lnTo>
                  <a:lnTo>
                    <a:pt x="67515" y="345552"/>
                  </a:lnTo>
                  <a:lnTo>
                    <a:pt x="66661" y="408505"/>
                  </a:lnTo>
                  <a:lnTo>
                    <a:pt x="66492" y="471936"/>
                  </a:lnTo>
                  <a:lnTo>
                    <a:pt x="59224" y="525150"/>
                  </a:lnTo>
                  <a:lnTo>
                    <a:pt x="50768" y="587810"/>
                  </a:lnTo>
                  <a:lnTo>
                    <a:pt x="48977" y="590744"/>
                  </a:lnTo>
                  <a:lnTo>
                    <a:pt x="47782" y="588022"/>
                  </a:lnTo>
                  <a:lnTo>
                    <a:pt x="46878" y="536312"/>
                  </a:lnTo>
                  <a:lnTo>
                    <a:pt x="56909" y="478508"/>
                  </a:lnTo>
                  <a:lnTo>
                    <a:pt x="74770" y="421762"/>
                  </a:lnTo>
                  <a:lnTo>
                    <a:pt x="102106" y="379148"/>
                  </a:lnTo>
                  <a:lnTo>
                    <a:pt x="162909" y="319987"/>
                  </a:lnTo>
                  <a:lnTo>
                    <a:pt x="204827" y="299817"/>
                  </a:lnTo>
                  <a:lnTo>
                    <a:pt x="242242" y="290565"/>
                  </a:lnTo>
                  <a:lnTo>
                    <a:pt x="303247" y="299598"/>
                  </a:lnTo>
                  <a:lnTo>
                    <a:pt x="333015" y="314807"/>
                  </a:lnTo>
                  <a:lnTo>
                    <a:pt x="385601" y="372345"/>
                  </a:lnTo>
                  <a:lnTo>
                    <a:pt x="420882" y="427235"/>
                  </a:lnTo>
                  <a:lnTo>
                    <a:pt x="430781" y="467529"/>
                  </a:lnTo>
                  <a:lnTo>
                    <a:pt x="432955" y="523066"/>
                  </a:lnTo>
                  <a:lnTo>
                    <a:pt x="425129" y="562734"/>
                  </a:lnTo>
                  <a:lnTo>
                    <a:pt x="388771" y="621750"/>
                  </a:lnTo>
                  <a:lnTo>
                    <a:pt x="366934" y="650595"/>
                  </a:lnTo>
                  <a:lnTo>
                    <a:pt x="312908" y="681712"/>
                  </a:lnTo>
                  <a:lnTo>
                    <a:pt x="251701" y="692279"/>
                  </a:lnTo>
                  <a:lnTo>
                    <a:pt x="190218" y="694366"/>
                  </a:lnTo>
                  <a:lnTo>
                    <a:pt x="133273" y="689190"/>
                  </a:lnTo>
                  <a:lnTo>
                    <a:pt x="88229" y="675732"/>
                  </a:lnTo>
                  <a:lnTo>
                    <a:pt x="48656" y="651757"/>
                  </a:lnTo>
                  <a:lnTo>
                    <a:pt x="17963" y="618902"/>
                  </a:lnTo>
                  <a:lnTo>
                    <a:pt x="2041" y="588920"/>
                  </a:lnTo>
                  <a:lnTo>
                    <a:pt x="115" y="582126"/>
                  </a:lnTo>
                  <a:lnTo>
                    <a:pt x="0" y="577597"/>
                  </a:lnTo>
                  <a:lnTo>
                    <a:pt x="3280" y="56853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48299" y="2849448"/>
              <a:ext cx="304924" cy="417495"/>
            </a:xfrm>
            <a:custGeom>
              <a:avLst/>
              <a:gdLst/>
              <a:ahLst/>
              <a:cxnLst/>
              <a:rect l="0" t="0" r="0" b="0"/>
              <a:pathLst>
                <a:path w="304924" h="417495">
                  <a:moveTo>
                    <a:pt x="94354" y="140645"/>
                  </a:moveTo>
                  <a:lnTo>
                    <a:pt x="78712" y="167031"/>
                  </a:lnTo>
                  <a:lnTo>
                    <a:pt x="59510" y="223957"/>
                  </a:lnTo>
                  <a:lnTo>
                    <a:pt x="45270" y="275212"/>
                  </a:lnTo>
                  <a:lnTo>
                    <a:pt x="34312" y="330396"/>
                  </a:lnTo>
                  <a:lnTo>
                    <a:pt x="23189" y="391974"/>
                  </a:lnTo>
                  <a:lnTo>
                    <a:pt x="16711" y="413783"/>
                  </a:lnTo>
                  <a:lnTo>
                    <a:pt x="13346" y="417494"/>
                  </a:lnTo>
                  <a:lnTo>
                    <a:pt x="9933" y="416458"/>
                  </a:lnTo>
                  <a:lnTo>
                    <a:pt x="6488" y="412257"/>
                  </a:lnTo>
                  <a:lnTo>
                    <a:pt x="1639" y="383989"/>
                  </a:lnTo>
                  <a:lnTo>
                    <a:pt x="0" y="332516"/>
                  </a:lnTo>
                  <a:lnTo>
                    <a:pt x="2796" y="277288"/>
                  </a:lnTo>
                  <a:lnTo>
                    <a:pt x="14267" y="221318"/>
                  </a:lnTo>
                  <a:lnTo>
                    <a:pt x="28968" y="165203"/>
                  </a:lnTo>
                  <a:lnTo>
                    <a:pt x="53188" y="109058"/>
                  </a:lnTo>
                  <a:lnTo>
                    <a:pt x="67869" y="83322"/>
                  </a:lnTo>
                  <a:lnTo>
                    <a:pt x="120321" y="26606"/>
                  </a:lnTo>
                  <a:lnTo>
                    <a:pt x="177610" y="1423"/>
                  </a:lnTo>
                  <a:lnTo>
                    <a:pt x="199207" y="0"/>
                  </a:lnTo>
                  <a:lnTo>
                    <a:pt x="241667" y="8618"/>
                  </a:lnTo>
                  <a:lnTo>
                    <a:pt x="267723" y="23797"/>
                  </a:lnTo>
                  <a:lnTo>
                    <a:pt x="304923" y="5641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77247" y="2905865"/>
              <a:ext cx="294707" cy="416588"/>
            </a:xfrm>
            <a:custGeom>
              <a:avLst/>
              <a:gdLst/>
              <a:ahLst/>
              <a:cxnLst/>
              <a:rect l="0" t="0" r="0" b="0"/>
              <a:pathLst>
                <a:path w="294707" h="416588">
                  <a:moveTo>
                    <a:pt x="144431" y="52642"/>
                  </a:moveTo>
                  <a:lnTo>
                    <a:pt x="84838" y="102141"/>
                  </a:lnTo>
                  <a:lnTo>
                    <a:pt x="49684" y="159824"/>
                  </a:lnTo>
                  <a:lnTo>
                    <a:pt x="21601" y="214454"/>
                  </a:lnTo>
                  <a:lnTo>
                    <a:pt x="3099" y="263070"/>
                  </a:lnTo>
                  <a:lnTo>
                    <a:pt x="0" y="303984"/>
                  </a:lnTo>
                  <a:lnTo>
                    <a:pt x="3420" y="335925"/>
                  </a:lnTo>
                  <a:lnTo>
                    <a:pt x="15079" y="363380"/>
                  </a:lnTo>
                  <a:lnTo>
                    <a:pt x="45571" y="404011"/>
                  </a:lnTo>
                  <a:lnTo>
                    <a:pt x="69298" y="413527"/>
                  </a:lnTo>
                  <a:lnTo>
                    <a:pt x="98170" y="416587"/>
                  </a:lnTo>
                  <a:lnTo>
                    <a:pt x="151715" y="409019"/>
                  </a:lnTo>
                  <a:lnTo>
                    <a:pt x="185584" y="396491"/>
                  </a:lnTo>
                  <a:lnTo>
                    <a:pt x="206005" y="383279"/>
                  </a:lnTo>
                  <a:lnTo>
                    <a:pt x="259946" y="323821"/>
                  </a:lnTo>
                  <a:lnTo>
                    <a:pt x="282673" y="283763"/>
                  </a:lnTo>
                  <a:lnTo>
                    <a:pt x="294706" y="246945"/>
                  </a:lnTo>
                  <a:lnTo>
                    <a:pt x="294502" y="200811"/>
                  </a:lnTo>
                  <a:lnTo>
                    <a:pt x="280729" y="138358"/>
                  </a:lnTo>
                  <a:lnTo>
                    <a:pt x="261561" y="95050"/>
                  </a:lnTo>
                  <a:lnTo>
                    <a:pt x="221448" y="40676"/>
                  </a:lnTo>
                  <a:lnTo>
                    <a:pt x="204397" y="26657"/>
                  </a:lnTo>
                  <a:lnTo>
                    <a:pt x="15496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49063" y="2621595"/>
              <a:ext cx="20057" cy="694882"/>
            </a:xfrm>
            <a:custGeom>
              <a:avLst/>
              <a:gdLst/>
              <a:ahLst/>
              <a:cxnLst/>
              <a:rect l="0" t="0" r="0" b="0"/>
              <a:pathLst>
                <a:path w="20057" h="694882">
                  <a:moveTo>
                    <a:pt x="20056" y="0"/>
                  </a:moveTo>
                  <a:lnTo>
                    <a:pt x="14466" y="62093"/>
                  </a:lnTo>
                  <a:lnTo>
                    <a:pt x="10503" y="120714"/>
                  </a:lnTo>
                  <a:lnTo>
                    <a:pt x="8647" y="166659"/>
                  </a:lnTo>
                  <a:lnTo>
                    <a:pt x="2377" y="223686"/>
                  </a:lnTo>
                  <a:lnTo>
                    <a:pt x="0" y="283866"/>
                  </a:lnTo>
                  <a:lnTo>
                    <a:pt x="465" y="340432"/>
                  </a:lnTo>
                  <a:lnTo>
                    <a:pt x="6322" y="401126"/>
                  </a:lnTo>
                  <a:lnTo>
                    <a:pt x="8578" y="462394"/>
                  </a:lnTo>
                  <a:lnTo>
                    <a:pt x="9246" y="516942"/>
                  </a:lnTo>
                  <a:lnTo>
                    <a:pt x="9472" y="577888"/>
                  </a:lnTo>
                  <a:lnTo>
                    <a:pt x="9516" y="634987"/>
                  </a:lnTo>
                  <a:lnTo>
                    <a:pt x="20056" y="69488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32248" y="3042735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0" y="10529"/>
                  </a:moveTo>
                  <a:lnTo>
                    <a:pt x="58617" y="1464"/>
                  </a:lnTo>
                  <a:lnTo>
                    <a:pt x="113961" y="6355"/>
                  </a:lnTo>
                  <a:lnTo>
                    <a:pt x="176886" y="1602"/>
                  </a:lnTo>
                  <a:lnTo>
                    <a:pt x="234722" y="317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95461" y="2611067"/>
              <a:ext cx="52643" cy="715939"/>
            </a:xfrm>
            <a:custGeom>
              <a:avLst/>
              <a:gdLst/>
              <a:ahLst/>
              <a:cxnLst/>
              <a:rect l="0" t="0" r="0" b="0"/>
              <a:pathLst>
                <a:path w="52643" h="715939">
                  <a:moveTo>
                    <a:pt x="52642" y="0"/>
                  </a:moveTo>
                  <a:lnTo>
                    <a:pt x="45406" y="27556"/>
                  </a:lnTo>
                  <a:lnTo>
                    <a:pt x="42764" y="83779"/>
                  </a:lnTo>
                  <a:lnTo>
                    <a:pt x="42242" y="145880"/>
                  </a:lnTo>
                  <a:lnTo>
                    <a:pt x="42152" y="202711"/>
                  </a:lnTo>
                  <a:lnTo>
                    <a:pt x="33716" y="261920"/>
                  </a:lnTo>
                  <a:lnTo>
                    <a:pt x="25327" y="310533"/>
                  </a:lnTo>
                  <a:lnTo>
                    <a:pt x="22322" y="363151"/>
                  </a:lnTo>
                  <a:lnTo>
                    <a:pt x="20262" y="420336"/>
                  </a:lnTo>
                  <a:lnTo>
                    <a:pt x="12798" y="482766"/>
                  </a:lnTo>
                  <a:lnTo>
                    <a:pt x="5388" y="534569"/>
                  </a:lnTo>
                  <a:lnTo>
                    <a:pt x="1064" y="587002"/>
                  </a:lnTo>
                  <a:lnTo>
                    <a:pt x="210" y="642419"/>
                  </a:lnTo>
                  <a:lnTo>
                    <a:pt x="62" y="681286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27046" y="2966228"/>
              <a:ext cx="221100" cy="308135"/>
            </a:xfrm>
            <a:custGeom>
              <a:avLst/>
              <a:gdLst/>
              <a:ahLst/>
              <a:cxnLst/>
              <a:rect l="0" t="0" r="0" b="0"/>
              <a:pathLst>
                <a:path w="221100" h="308135">
                  <a:moveTo>
                    <a:pt x="0" y="118621"/>
                  </a:moveTo>
                  <a:lnTo>
                    <a:pt x="9576" y="94575"/>
                  </a:lnTo>
                  <a:lnTo>
                    <a:pt x="27534" y="73152"/>
                  </a:lnTo>
                  <a:lnTo>
                    <a:pt x="86803" y="18660"/>
                  </a:lnTo>
                  <a:lnTo>
                    <a:pt x="126851" y="350"/>
                  </a:lnTo>
                  <a:lnTo>
                    <a:pt x="136040" y="0"/>
                  </a:lnTo>
                  <a:lnTo>
                    <a:pt x="152489" y="5849"/>
                  </a:lnTo>
                  <a:lnTo>
                    <a:pt x="164479" y="19367"/>
                  </a:lnTo>
                  <a:lnTo>
                    <a:pt x="189164" y="80156"/>
                  </a:lnTo>
                  <a:lnTo>
                    <a:pt x="207015" y="139942"/>
                  </a:lnTo>
                  <a:lnTo>
                    <a:pt x="217970" y="196186"/>
                  </a:lnTo>
                  <a:lnTo>
                    <a:pt x="220481" y="257685"/>
                  </a:lnTo>
                  <a:lnTo>
                    <a:pt x="221099" y="30813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17360" y="2905658"/>
              <a:ext cx="281559" cy="410819"/>
            </a:xfrm>
            <a:custGeom>
              <a:avLst/>
              <a:gdLst/>
              <a:ahLst/>
              <a:cxnLst/>
              <a:rect l="0" t="0" r="0" b="0"/>
              <a:pathLst>
                <a:path w="281559" h="410819">
                  <a:moveTo>
                    <a:pt x="25541" y="200248"/>
                  </a:moveTo>
                  <a:lnTo>
                    <a:pt x="42309" y="205838"/>
                  </a:lnTo>
                  <a:lnTo>
                    <a:pt x="59899" y="205462"/>
                  </a:lnTo>
                  <a:lnTo>
                    <a:pt x="110967" y="195689"/>
                  </a:lnTo>
                  <a:lnTo>
                    <a:pt x="167804" y="174088"/>
                  </a:lnTo>
                  <a:lnTo>
                    <a:pt x="219317" y="140377"/>
                  </a:lnTo>
                  <a:lnTo>
                    <a:pt x="269875" y="80719"/>
                  </a:lnTo>
                  <a:lnTo>
                    <a:pt x="279583" y="61726"/>
                  </a:lnTo>
                  <a:lnTo>
                    <a:pt x="281558" y="41587"/>
                  </a:lnTo>
                  <a:lnTo>
                    <a:pt x="277367" y="22108"/>
                  </a:lnTo>
                  <a:lnTo>
                    <a:pt x="267705" y="5651"/>
                  </a:lnTo>
                  <a:lnTo>
                    <a:pt x="258344" y="1497"/>
                  </a:lnTo>
                  <a:lnTo>
                    <a:pt x="232344" y="0"/>
                  </a:lnTo>
                  <a:lnTo>
                    <a:pt x="190412" y="11324"/>
                  </a:lnTo>
                  <a:lnTo>
                    <a:pt x="136660" y="43347"/>
                  </a:lnTo>
                  <a:lnTo>
                    <a:pt x="78730" y="94818"/>
                  </a:lnTo>
                  <a:lnTo>
                    <a:pt x="50216" y="128600"/>
                  </a:lnTo>
                  <a:lnTo>
                    <a:pt x="23360" y="185701"/>
                  </a:lnTo>
                  <a:lnTo>
                    <a:pt x="10077" y="233763"/>
                  </a:lnTo>
                  <a:lnTo>
                    <a:pt x="0" y="291226"/>
                  </a:lnTo>
                  <a:lnTo>
                    <a:pt x="2881" y="314382"/>
                  </a:lnTo>
                  <a:lnTo>
                    <a:pt x="23795" y="357844"/>
                  </a:lnTo>
                  <a:lnTo>
                    <a:pt x="49200" y="384074"/>
                  </a:lnTo>
                  <a:lnTo>
                    <a:pt x="78955" y="401074"/>
                  </a:lnTo>
                  <a:lnTo>
                    <a:pt x="130026" y="408893"/>
                  </a:lnTo>
                  <a:lnTo>
                    <a:pt x="179628" y="410438"/>
                  </a:lnTo>
                  <a:lnTo>
                    <a:pt x="193997" y="41081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23659" y="2867714"/>
              <a:ext cx="298311" cy="384020"/>
            </a:xfrm>
            <a:custGeom>
              <a:avLst/>
              <a:gdLst/>
              <a:ahLst/>
              <a:cxnLst/>
              <a:rect l="0" t="0" r="0" b="0"/>
              <a:pathLst>
                <a:path w="298311" h="384020">
                  <a:moveTo>
                    <a:pt x="66683" y="164493"/>
                  </a:moveTo>
                  <a:lnTo>
                    <a:pt x="52028" y="219634"/>
                  </a:lnTo>
                  <a:lnTo>
                    <a:pt x="38485" y="270531"/>
                  </a:lnTo>
                  <a:lnTo>
                    <a:pt x="24545" y="328245"/>
                  </a:lnTo>
                  <a:lnTo>
                    <a:pt x="10526" y="379723"/>
                  </a:lnTo>
                  <a:lnTo>
                    <a:pt x="7018" y="384019"/>
                  </a:lnTo>
                  <a:lnTo>
                    <a:pt x="3510" y="382203"/>
                  </a:lnTo>
                  <a:lnTo>
                    <a:pt x="0" y="376314"/>
                  </a:lnTo>
                  <a:lnTo>
                    <a:pt x="652" y="340079"/>
                  </a:lnTo>
                  <a:lnTo>
                    <a:pt x="18588" y="281498"/>
                  </a:lnTo>
                  <a:lnTo>
                    <a:pt x="32025" y="226067"/>
                  </a:lnTo>
                  <a:lnTo>
                    <a:pt x="49135" y="174418"/>
                  </a:lnTo>
                  <a:lnTo>
                    <a:pt x="72229" y="121220"/>
                  </a:lnTo>
                  <a:lnTo>
                    <a:pt x="118888" y="60955"/>
                  </a:lnTo>
                  <a:lnTo>
                    <a:pt x="174022" y="10177"/>
                  </a:lnTo>
                  <a:lnTo>
                    <a:pt x="197057" y="2321"/>
                  </a:lnTo>
                  <a:lnTo>
                    <a:pt x="224063" y="0"/>
                  </a:lnTo>
                  <a:lnTo>
                    <a:pt x="267472" y="5270"/>
                  </a:lnTo>
                  <a:lnTo>
                    <a:pt x="298310" y="1709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69367" y="1968829"/>
            <a:ext cx="65344" cy="2842695"/>
            <a:chOff x="4569367" y="1968829"/>
            <a:chExt cx="65344" cy="2842695"/>
          </a:xfrm>
        </p:grpSpPr>
        <p:sp>
          <p:nvSpPr>
            <p:cNvPr id="40" name="Freeform 39"/>
            <p:cNvSpPr/>
            <p:nvPr/>
          </p:nvSpPr>
          <p:spPr>
            <a:xfrm>
              <a:off x="4622010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69367" y="1968829"/>
              <a:ext cx="63172" cy="2842695"/>
            </a:xfrm>
            <a:custGeom>
              <a:avLst/>
              <a:gdLst/>
              <a:ahLst/>
              <a:cxnLst/>
              <a:rect l="0" t="0" r="0" b="0"/>
              <a:pathLst>
                <a:path w="63172" h="2842695">
                  <a:moveTo>
                    <a:pt x="52643" y="0"/>
                  </a:moveTo>
                  <a:lnTo>
                    <a:pt x="55763" y="42691"/>
                  </a:lnTo>
                  <a:lnTo>
                    <a:pt x="62196" y="103238"/>
                  </a:lnTo>
                  <a:lnTo>
                    <a:pt x="62979" y="158216"/>
                  </a:lnTo>
                  <a:lnTo>
                    <a:pt x="63133" y="219725"/>
                  </a:lnTo>
                  <a:lnTo>
                    <a:pt x="63164" y="279795"/>
                  </a:lnTo>
                  <a:lnTo>
                    <a:pt x="63170" y="339841"/>
                  </a:lnTo>
                  <a:lnTo>
                    <a:pt x="63171" y="402091"/>
                  </a:lnTo>
                  <a:lnTo>
                    <a:pt x="63171" y="460617"/>
                  </a:lnTo>
                  <a:lnTo>
                    <a:pt x="63171" y="511345"/>
                  </a:lnTo>
                  <a:lnTo>
                    <a:pt x="62002" y="566800"/>
                  </a:lnTo>
                  <a:lnTo>
                    <a:pt x="55936" y="611697"/>
                  </a:lnTo>
                  <a:lnTo>
                    <a:pt x="53619" y="671273"/>
                  </a:lnTo>
                  <a:lnTo>
                    <a:pt x="52932" y="720121"/>
                  </a:lnTo>
                  <a:lnTo>
                    <a:pt x="52700" y="778548"/>
                  </a:lnTo>
                  <a:lnTo>
                    <a:pt x="47065" y="840739"/>
                  </a:lnTo>
                  <a:lnTo>
                    <a:pt x="43582" y="891996"/>
                  </a:lnTo>
                  <a:lnTo>
                    <a:pt x="42549" y="944228"/>
                  </a:lnTo>
                  <a:lnTo>
                    <a:pt x="42244" y="996749"/>
                  </a:lnTo>
                  <a:lnTo>
                    <a:pt x="42153" y="1054944"/>
                  </a:lnTo>
                  <a:lnTo>
                    <a:pt x="47715" y="1116641"/>
                  </a:lnTo>
                  <a:lnTo>
                    <a:pt x="51183" y="1179375"/>
                  </a:lnTo>
                  <a:lnTo>
                    <a:pt x="52210" y="1242417"/>
                  </a:lnTo>
                  <a:lnTo>
                    <a:pt x="52451" y="1287620"/>
                  </a:lnTo>
                  <a:lnTo>
                    <a:pt x="52557" y="1335007"/>
                  </a:lnTo>
                  <a:lnTo>
                    <a:pt x="52605" y="1383363"/>
                  </a:lnTo>
                  <a:lnTo>
                    <a:pt x="52626" y="1435271"/>
                  </a:lnTo>
                  <a:lnTo>
                    <a:pt x="52635" y="1490706"/>
                  </a:lnTo>
                  <a:lnTo>
                    <a:pt x="52640" y="1550439"/>
                  </a:lnTo>
                  <a:lnTo>
                    <a:pt x="52641" y="1608963"/>
                  </a:lnTo>
                  <a:lnTo>
                    <a:pt x="52642" y="1667338"/>
                  </a:lnTo>
                  <a:lnTo>
                    <a:pt x="52643" y="1728378"/>
                  </a:lnTo>
                  <a:lnTo>
                    <a:pt x="51473" y="1760565"/>
                  </a:lnTo>
                  <a:lnTo>
                    <a:pt x="49523" y="1793721"/>
                  </a:lnTo>
                  <a:lnTo>
                    <a:pt x="47054" y="1827524"/>
                  </a:lnTo>
                  <a:lnTo>
                    <a:pt x="45407" y="1861758"/>
                  </a:lnTo>
                  <a:lnTo>
                    <a:pt x="44310" y="1896278"/>
                  </a:lnTo>
                  <a:lnTo>
                    <a:pt x="43578" y="1930990"/>
                  </a:lnTo>
                  <a:lnTo>
                    <a:pt x="41920" y="1965830"/>
                  </a:lnTo>
                  <a:lnTo>
                    <a:pt x="39646" y="2000755"/>
                  </a:lnTo>
                  <a:lnTo>
                    <a:pt x="36959" y="2035736"/>
                  </a:lnTo>
                  <a:lnTo>
                    <a:pt x="35168" y="2071925"/>
                  </a:lnTo>
                  <a:lnTo>
                    <a:pt x="33974" y="2108920"/>
                  </a:lnTo>
                  <a:lnTo>
                    <a:pt x="33178" y="2146451"/>
                  </a:lnTo>
                  <a:lnTo>
                    <a:pt x="31478" y="2184340"/>
                  </a:lnTo>
                  <a:lnTo>
                    <a:pt x="29174" y="2222467"/>
                  </a:lnTo>
                  <a:lnTo>
                    <a:pt x="26469" y="2260753"/>
                  </a:lnTo>
                  <a:lnTo>
                    <a:pt x="24665" y="2299146"/>
                  </a:lnTo>
                  <a:lnTo>
                    <a:pt x="23463" y="2337609"/>
                  </a:lnTo>
                  <a:lnTo>
                    <a:pt x="22661" y="2376119"/>
                  </a:lnTo>
                  <a:lnTo>
                    <a:pt x="20957" y="2414661"/>
                  </a:lnTo>
                  <a:lnTo>
                    <a:pt x="18651" y="2453223"/>
                  </a:lnTo>
                  <a:lnTo>
                    <a:pt x="15943" y="2491800"/>
                  </a:lnTo>
                  <a:lnTo>
                    <a:pt x="14138" y="2531556"/>
                  </a:lnTo>
                  <a:lnTo>
                    <a:pt x="12935" y="2572098"/>
                  </a:lnTo>
                  <a:lnTo>
                    <a:pt x="12133" y="2613163"/>
                  </a:lnTo>
                  <a:lnTo>
                    <a:pt x="10429" y="2649899"/>
                  </a:lnTo>
                  <a:lnTo>
                    <a:pt x="8122" y="2683749"/>
                  </a:lnTo>
                  <a:lnTo>
                    <a:pt x="3610" y="2743975"/>
                  </a:lnTo>
                  <a:lnTo>
                    <a:pt x="1605" y="2794139"/>
                  </a:lnTo>
                  <a:lnTo>
                    <a:pt x="0" y="284269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53057" y="3358590"/>
            <a:ext cx="768581" cy="1052851"/>
            <a:chOff x="2053057" y="3358590"/>
            <a:chExt cx="768581" cy="1052851"/>
          </a:xfrm>
        </p:grpSpPr>
        <p:sp>
          <p:nvSpPr>
            <p:cNvPr id="43" name="Freeform 42"/>
            <p:cNvSpPr/>
            <p:nvPr/>
          </p:nvSpPr>
          <p:spPr>
            <a:xfrm>
              <a:off x="2095171" y="3358590"/>
              <a:ext cx="389555" cy="1052851"/>
            </a:xfrm>
            <a:custGeom>
              <a:avLst/>
              <a:gdLst/>
              <a:ahLst/>
              <a:cxnLst/>
              <a:rect l="0" t="0" r="0" b="0"/>
              <a:pathLst>
                <a:path w="389555" h="1052851">
                  <a:moveTo>
                    <a:pt x="0" y="0"/>
                  </a:moveTo>
                  <a:lnTo>
                    <a:pt x="16767" y="5589"/>
                  </a:lnTo>
                  <a:lnTo>
                    <a:pt x="22876" y="11915"/>
                  </a:lnTo>
                  <a:lnTo>
                    <a:pt x="49846" y="73667"/>
                  </a:lnTo>
                  <a:lnTo>
                    <a:pt x="74533" y="122047"/>
                  </a:lnTo>
                  <a:lnTo>
                    <a:pt x="98123" y="170303"/>
                  </a:lnTo>
                  <a:lnTo>
                    <a:pt x="126357" y="227833"/>
                  </a:lnTo>
                  <a:lnTo>
                    <a:pt x="144369" y="281397"/>
                  </a:lnTo>
                  <a:lnTo>
                    <a:pt x="166124" y="337038"/>
                  </a:lnTo>
                  <a:lnTo>
                    <a:pt x="182033" y="393089"/>
                  </a:lnTo>
                  <a:lnTo>
                    <a:pt x="196441" y="450391"/>
                  </a:lnTo>
                  <a:lnTo>
                    <a:pt x="213671" y="513702"/>
                  </a:lnTo>
                  <a:lnTo>
                    <a:pt x="229426" y="560480"/>
                  </a:lnTo>
                  <a:lnTo>
                    <a:pt x="245230" y="623099"/>
                  </a:lnTo>
                  <a:lnTo>
                    <a:pt x="266852" y="680529"/>
                  </a:lnTo>
                  <a:lnTo>
                    <a:pt x="283602" y="740053"/>
                  </a:lnTo>
                  <a:lnTo>
                    <a:pt x="298175" y="796611"/>
                  </a:lnTo>
                  <a:lnTo>
                    <a:pt x="319555" y="848814"/>
                  </a:lnTo>
                  <a:lnTo>
                    <a:pt x="339984" y="904925"/>
                  </a:lnTo>
                  <a:lnTo>
                    <a:pt x="357911" y="958024"/>
                  </a:lnTo>
                  <a:lnTo>
                    <a:pt x="371995" y="1011372"/>
                  </a:lnTo>
                  <a:lnTo>
                    <a:pt x="389554" y="105285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3057" y="3400704"/>
              <a:ext cx="389555" cy="168457"/>
            </a:xfrm>
            <a:custGeom>
              <a:avLst/>
              <a:gdLst/>
              <a:ahLst/>
              <a:cxnLst/>
              <a:rect l="0" t="0" r="0" b="0"/>
              <a:pathLst>
                <a:path w="389555" h="168457">
                  <a:moveTo>
                    <a:pt x="389554" y="0"/>
                  </a:moveTo>
                  <a:lnTo>
                    <a:pt x="336526" y="14654"/>
                  </a:lnTo>
                  <a:lnTo>
                    <a:pt x="286316" y="28198"/>
                  </a:lnTo>
                  <a:lnTo>
                    <a:pt x="245231" y="40980"/>
                  </a:lnTo>
                  <a:lnTo>
                    <a:pt x="189427" y="72436"/>
                  </a:lnTo>
                  <a:lnTo>
                    <a:pt x="126547" y="101393"/>
                  </a:lnTo>
                  <a:lnTo>
                    <a:pt x="70404" y="133773"/>
                  </a:lnTo>
                  <a:lnTo>
                    <a:pt x="23742" y="1570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42570" y="3432290"/>
              <a:ext cx="526542" cy="579068"/>
            </a:xfrm>
            <a:custGeom>
              <a:avLst/>
              <a:gdLst/>
              <a:ahLst/>
              <a:cxnLst/>
              <a:rect l="0" t="0" r="0" b="0"/>
              <a:pathLst>
                <a:path w="526542" h="579068">
                  <a:moveTo>
                    <a:pt x="200041" y="0"/>
                  </a:moveTo>
                  <a:lnTo>
                    <a:pt x="200041" y="58617"/>
                  </a:lnTo>
                  <a:lnTo>
                    <a:pt x="200041" y="112791"/>
                  </a:lnTo>
                  <a:lnTo>
                    <a:pt x="200041" y="168552"/>
                  </a:lnTo>
                  <a:lnTo>
                    <a:pt x="205630" y="219037"/>
                  </a:lnTo>
                  <a:lnTo>
                    <a:pt x="214695" y="252073"/>
                  </a:lnTo>
                  <a:lnTo>
                    <a:pt x="220339" y="256956"/>
                  </a:lnTo>
                  <a:lnTo>
                    <a:pt x="227611" y="257871"/>
                  </a:lnTo>
                  <a:lnTo>
                    <a:pt x="243880" y="252650"/>
                  </a:lnTo>
                  <a:lnTo>
                    <a:pt x="297197" y="216969"/>
                  </a:lnTo>
                  <a:lnTo>
                    <a:pt x="351078" y="182413"/>
                  </a:lnTo>
                  <a:lnTo>
                    <a:pt x="398678" y="155572"/>
                  </a:lnTo>
                  <a:lnTo>
                    <a:pt x="461451" y="133975"/>
                  </a:lnTo>
                  <a:lnTo>
                    <a:pt x="494305" y="123014"/>
                  </a:lnTo>
                  <a:lnTo>
                    <a:pt x="503842" y="122953"/>
                  </a:lnTo>
                  <a:lnTo>
                    <a:pt x="520677" y="129125"/>
                  </a:lnTo>
                  <a:lnTo>
                    <a:pt x="524932" y="135217"/>
                  </a:lnTo>
                  <a:lnTo>
                    <a:pt x="526541" y="151343"/>
                  </a:lnTo>
                  <a:lnTo>
                    <a:pt x="511781" y="210916"/>
                  </a:lnTo>
                  <a:lnTo>
                    <a:pt x="490500" y="242258"/>
                  </a:lnTo>
                  <a:lnTo>
                    <a:pt x="427053" y="294811"/>
                  </a:lnTo>
                  <a:lnTo>
                    <a:pt x="367369" y="339037"/>
                  </a:lnTo>
                  <a:lnTo>
                    <a:pt x="305227" y="382413"/>
                  </a:lnTo>
                  <a:lnTo>
                    <a:pt x="242146" y="424639"/>
                  </a:lnTo>
                  <a:lnTo>
                    <a:pt x="178983" y="465593"/>
                  </a:lnTo>
                  <a:lnTo>
                    <a:pt x="116983" y="499324"/>
                  </a:lnTo>
                  <a:lnTo>
                    <a:pt x="82032" y="523498"/>
                  </a:lnTo>
                  <a:lnTo>
                    <a:pt x="55111" y="539205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53098" y="4137956"/>
              <a:ext cx="568540" cy="157671"/>
            </a:xfrm>
            <a:custGeom>
              <a:avLst/>
              <a:gdLst/>
              <a:ahLst/>
              <a:cxnLst/>
              <a:rect l="0" t="0" r="0" b="0"/>
              <a:pathLst>
                <a:path w="568540" h="157671">
                  <a:moveTo>
                    <a:pt x="568539" y="20800"/>
                  </a:moveTo>
                  <a:lnTo>
                    <a:pt x="557361" y="9622"/>
                  </a:lnTo>
                  <a:lnTo>
                    <a:pt x="536275" y="4134"/>
                  </a:lnTo>
                  <a:lnTo>
                    <a:pt x="475078" y="611"/>
                  </a:lnTo>
                  <a:lnTo>
                    <a:pt x="423994" y="0"/>
                  </a:lnTo>
                  <a:lnTo>
                    <a:pt x="367631" y="8199"/>
                  </a:lnTo>
                  <a:lnTo>
                    <a:pt x="314818" y="18886"/>
                  </a:lnTo>
                  <a:lnTo>
                    <a:pt x="256985" y="39746"/>
                  </a:lnTo>
                  <a:lnTo>
                    <a:pt x="205830" y="61067"/>
                  </a:lnTo>
                  <a:lnTo>
                    <a:pt x="151835" y="80574"/>
                  </a:lnTo>
                  <a:lnTo>
                    <a:pt x="89752" y="112524"/>
                  </a:lnTo>
                  <a:lnTo>
                    <a:pt x="27131" y="145138"/>
                  </a:lnTo>
                  <a:lnTo>
                    <a:pt x="0" y="15767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90010" y="3737616"/>
              <a:ext cx="94757" cy="421141"/>
            </a:xfrm>
            <a:custGeom>
              <a:avLst/>
              <a:gdLst/>
              <a:ahLst/>
              <a:cxnLst/>
              <a:rect l="0" t="0" r="0" b="0"/>
              <a:pathLst>
                <a:path w="94757" h="421141">
                  <a:moveTo>
                    <a:pt x="0" y="421140"/>
                  </a:moveTo>
                  <a:lnTo>
                    <a:pt x="1170" y="371877"/>
                  </a:lnTo>
                  <a:lnTo>
                    <a:pt x="8406" y="322965"/>
                  </a:lnTo>
                  <a:lnTo>
                    <a:pt x="21331" y="260805"/>
                  </a:lnTo>
                  <a:lnTo>
                    <a:pt x="31667" y="209857"/>
                  </a:lnTo>
                  <a:lnTo>
                    <a:pt x="42138" y="160835"/>
                  </a:lnTo>
                  <a:lnTo>
                    <a:pt x="56157" y="102350"/>
                  </a:lnTo>
                  <a:lnTo>
                    <a:pt x="77426" y="4690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55553" y="3326355"/>
            <a:ext cx="1103163" cy="1579925"/>
            <a:chOff x="2855553" y="3326355"/>
            <a:chExt cx="1103163" cy="1579925"/>
          </a:xfrm>
        </p:grpSpPr>
        <p:sp>
          <p:nvSpPr>
            <p:cNvPr id="49" name="Freeform 48"/>
            <p:cNvSpPr/>
            <p:nvPr/>
          </p:nvSpPr>
          <p:spPr>
            <a:xfrm>
              <a:off x="2855553" y="3326355"/>
              <a:ext cx="608323" cy="1579925"/>
            </a:xfrm>
            <a:custGeom>
              <a:avLst/>
              <a:gdLst/>
              <a:ahLst/>
              <a:cxnLst/>
              <a:rect l="0" t="0" r="0" b="0"/>
              <a:pathLst>
                <a:path w="608323" h="1579925">
                  <a:moveTo>
                    <a:pt x="29255" y="11178"/>
                  </a:moveTo>
                  <a:lnTo>
                    <a:pt x="18077" y="0"/>
                  </a:lnTo>
                  <a:lnTo>
                    <a:pt x="13614" y="217"/>
                  </a:lnTo>
                  <a:lnTo>
                    <a:pt x="9469" y="3871"/>
                  </a:lnTo>
                  <a:lnTo>
                    <a:pt x="5536" y="9816"/>
                  </a:lnTo>
                  <a:lnTo>
                    <a:pt x="0" y="40541"/>
                  </a:lnTo>
                  <a:lnTo>
                    <a:pt x="9429" y="98233"/>
                  </a:lnTo>
                  <a:lnTo>
                    <a:pt x="25907" y="158733"/>
                  </a:lnTo>
                  <a:lnTo>
                    <a:pt x="42935" y="211944"/>
                  </a:lnTo>
                  <a:lnTo>
                    <a:pt x="68482" y="267515"/>
                  </a:lnTo>
                  <a:lnTo>
                    <a:pt x="83512" y="315117"/>
                  </a:lnTo>
                  <a:lnTo>
                    <a:pt x="100963" y="371856"/>
                  </a:lnTo>
                  <a:lnTo>
                    <a:pt x="120952" y="427532"/>
                  </a:lnTo>
                  <a:lnTo>
                    <a:pt x="141692" y="486662"/>
                  </a:lnTo>
                  <a:lnTo>
                    <a:pt x="168244" y="543047"/>
                  </a:lnTo>
                  <a:lnTo>
                    <a:pt x="192750" y="602387"/>
                  </a:lnTo>
                  <a:lnTo>
                    <a:pt x="210714" y="646724"/>
                  </a:lnTo>
                  <a:lnTo>
                    <a:pt x="229226" y="692557"/>
                  </a:lnTo>
                  <a:lnTo>
                    <a:pt x="245253" y="736323"/>
                  </a:lnTo>
                  <a:lnTo>
                    <a:pt x="263294" y="782291"/>
                  </a:lnTo>
                  <a:lnTo>
                    <a:pt x="283011" y="828847"/>
                  </a:lnTo>
                  <a:lnTo>
                    <a:pt x="303472" y="872935"/>
                  </a:lnTo>
                  <a:lnTo>
                    <a:pt x="324265" y="919047"/>
                  </a:lnTo>
                  <a:lnTo>
                    <a:pt x="344034" y="966837"/>
                  </a:lnTo>
                  <a:lnTo>
                    <a:pt x="360619" y="1015373"/>
                  </a:lnTo>
                  <a:lnTo>
                    <a:pt x="378909" y="1064240"/>
                  </a:lnTo>
                  <a:lnTo>
                    <a:pt x="398736" y="1112086"/>
                  </a:lnTo>
                  <a:lnTo>
                    <a:pt x="419247" y="1156746"/>
                  </a:lnTo>
                  <a:lnTo>
                    <a:pt x="440061" y="1203112"/>
                  </a:lnTo>
                  <a:lnTo>
                    <a:pt x="461010" y="1249846"/>
                  </a:lnTo>
                  <a:lnTo>
                    <a:pt x="482019" y="1294013"/>
                  </a:lnTo>
                  <a:lnTo>
                    <a:pt x="499935" y="1337039"/>
                  </a:lnTo>
                  <a:lnTo>
                    <a:pt x="526295" y="1397604"/>
                  </a:lnTo>
                  <a:lnTo>
                    <a:pt x="553212" y="1455714"/>
                  </a:lnTo>
                  <a:lnTo>
                    <a:pt x="576006" y="1511146"/>
                  </a:lnTo>
                  <a:lnTo>
                    <a:pt x="594458" y="1550967"/>
                  </a:lnTo>
                  <a:lnTo>
                    <a:pt x="608322" y="157992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93517" y="3492918"/>
              <a:ext cx="309306" cy="237640"/>
            </a:xfrm>
            <a:custGeom>
              <a:avLst/>
              <a:gdLst/>
              <a:ahLst/>
              <a:cxnLst/>
              <a:rect l="0" t="0" r="0" b="0"/>
              <a:pathLst>
                <a:path w="309306" h="237640">
                  <a:moveTo>
                    <a:pt x="275560" y="76242"/>
                  </a:moveTo>
                  <a:lnTo>
                    <a:pt x="255317" y="32280"/>
                  </a:lnTo>
                  <a:lnTo>
                    <a:pt x="239657" y="18489"/>
                  </a:lnTo>
                  <a:lnTo>
                    <a:pt x="201008" y="103"/>
                  </a:lnTo>
                  <a:lnTo>
                    <a:pt x="153255" y="0"/>
                  </a:lnTo>
                  <a:lnTo>
                    <a:pt x="100242" y="7379"/>
                  </a:lnTo>
                  <a:lnTo>
                    <a:pt x="74419" y="16780"/>
                  </a:lnTo>
                  <a:lnTo>
                    <a:pt x="27599" y="41880"/>
                  </a:lnTo>
                  <a:lnTo>
                    <a:pt x="10157" y="61750"/>
                  </a:lnTo>
                  <a:lnTo>
                    <a:pt x="3868" y="73600"/>
                  </a:lnTo>
                  <a:lnTo>
                    <a:pt x="0" y="102364"/>
                  </a:lnTo>
                  <a:lnTo>
                    <a:pt x="3350" y="131135"/>
                  </a:lnTo>
                  <a:lnTo>
                    <a:pt x="12638" y="151722"/>
                  </a:lnTo>
                  <a:lnTo>
                    <a:pt x="36610" y="182054"/>
                  </a:lnTo>
                  <a:lnTo>
                    <a:pt x="77322" y="208104"/>
                  </a:lnTo>
                  <a:lnTo>
                    <a:pt x="132330" y="231448"/>
                  </a:lnTo>
                  <a:lnTo>
                    <a:pt x="165109" y="237639"/>
                  </a:lnTo>
                  <a:lnTo>
                    <a:pt x="227573" y="232082"/>
                  </a:lnTo>
                  <a:lnTo>
                    <a:pt x="250723" y="225053"/>
                  </a:lnTo>
                  <a:lnTo>
                    <a:pt x="284649" y="201477"/>
                  </a:lnTo>
                  <a:lnTo>
                    <a:pt x="292148" y="194827"/>
                  </a:lnTo>
                  <a:lnTo>
                    <a:pt x="308291" y="163111"/>
                  </a:lnTo>
                  <a:lnTo>
                    <a:pt x="309305" y="118489"/>
                  </a:lnTo>
                  <a:lnTo>
                    <a:pt x="295977" y="56589"/>
                  </a:lnTo>
                  <a:lnTo>
                    <a:pt x="275560" y="254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42735" y="3558632"/>
              <a:ext cx="421141" cy="315856"/>
            </a:xfrm>
            <a:custGeom>
              <a:avLst/>
              <a:gdLst/>
              <a:ahLst/>
              <a:cxnLst/>
              <a:rect l="0" t="0" r="0" b="0"/>
              <a:pathLst>
                <a:path w="421141" h="315856">
                  <a:moveTo>
                    <a:pt x="421140" y="0"/>
                  </a:moveTo>
                  <a:lnTo>
                    <a:pt x="367265" y="34747"/>
                  </a:lnTo>
                  <a:lnTo>
                    <a:pt x="326140" y="58119"/>
                  </a:lnTo>
                  <a:lnTo>
                    <a:pt x="288487" y="82731"/>
                  </a:lnTo>
                  <a:lnTo>
                    <a:pt x="230276" y="119126"/>
                  </a:lnTo>
                  <a:lnTo>
                    <a:pt x="169507" y="161420"/>
                  </a:lnTo>
                  <a:lnTo>
                    <a:pt x="107747" y="210568"/>
                  </a:lnTo>
                  <a:lnTo>
                    <a:pt x="50707" y="265292"/>
                  </a:lnTo>
                  <a:lnTo>
                    <a:pt x="14318" y="3067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51381" y="3691871"/>
              <a:ext cx="624495" cy="540585"/>
            </a:xfrm>
            <a:custGeom>
              <a:avLst/>
              <a:gdLst/>
              <a:ahLst/>
              <a:cxnLst/>
              <a:rect l="0" t="0" r="0" b="0"/>
              <a:pathLst>
                <a:path w="624495" h="540585">
                  <a:moveTo>
                    <a:pt x="359852" y="245787"/>
                  </a:moveTo>
                  <a:lnTo>
                    <a:pt x="303637" y="209870"/>
                  </a:lnTo>
                  <a:lnTo>
                    <a:pt x="245066" y="185573"/>
                  </a:lnTo>
                  <a:lnTo>
                    <a:pt x="214079" y="179251"/>
                  </a:lnTo>
                  <a:lnTo>
                    <a:pt x="158343" y="182268"/>
                  </a:lnTo>
                  <a:lnTo>
                    <a:pt x="104263" y="191741"/>
                  </a:lnTo>
                  <a:lnTo>
                    <a:pt x="53535" y="210016"/>
                  </a:lnTo>
                  <a:lnTo>
                    <a:pt x="27179" y="227549"/>
                  </a:lnTo>
                  <a:lnTo>
                    <a:pt x="10006" y="250159"/>
                  </a:lnTo>
                  <a:lnTo>
                    <a:pt x="3789" y="262739"/>
                  </a:lnTo>
                  <a:lnTo>
                    <a:pt x="0" y="289196"/>
                  </a:lnTo>
                  <a:lnTo>
                    <a:pt x="3386" y="314213"/>
                  </a:lnTo>
                  <a:lnTo>
                    <a:pt x="12690" y="333130"/>
                  </a:lnTo>
                  <a:lnTo>
                    <a:pt x="36670" y="356934"/>
                  </a:lnTo>
                  <a:lnTo>
                    <a:pt x="71592" y="373216"/>
                  </a:lnTo>
                  <a:lnTo>
                    <a:pt x="117164" y="379860"/>
                  </a:lnTo>
                  <a:lnTo>
                    <a:pt x="167711" y="376239"/>
                  </a:lnTo>
                  <a:lnTo>
                    <a:pt x="219213" y="363365"/>
                  </a:lnTo>
                  <a:lnTo>
                    <a:pt x="276371" y="333280"/>
                  </a:lnTo>
                  <a:lnTo>
                    <a:pt x="331625" y="295760"/>
                  </a:lnTo>
                  <a:lnTo>
                    <a:pt x="381351" y="263257"/>
                  </a:lnTo>
                  <a:lnTo>
                    <a:pt x="443912" y="210893"/>
                  </a:lnTo>
                  <a:lnTo>
                    <a:pt x="503598" y="154548"/>
                  </a:lnTo>
                  <a:lnTo>
                    <a:pt x="566908" y="91369"/>
                  </a:lnTo>
                  <a:lnTo>
                    <a:pt x="609026" y="34601"/>
                  </a:lnTo>
                  <a:lnTo>
                    <a:pt x="624494" y="3449"/>
                  </a:lnTo>
                  <a:lnTo>
                    <a:pt x="624017" y="0"/>
                  </a:lnTo>
                  <a:lnTo>
                    <a:pt x="620191" y="1210"/>
                  </a:lnTo>
                  <a:lnTo>
                    <a:pt x="559109" y="46186"/>
                  </a:lnTo>
                  <a:lnTo>
                    <a:pt x="496871" y="102322"/>
                  </a:lnTo>
                  <a:lnTo>
                    <a:pt x="435779" y="161904"/>
                  </a:lnTo>
                  <a:lnTo>
                    <a:pt x="381202" y="219836"/>
                  </a:lnTo>
                  <a:lnTo>
                    <a:pt x="331424" y="279847"/>
                  </a:lnTo>
                  <a:lnTo>
                    <a:pt x="295225" y="334013"/>
                  </a:lnTo>
                  <a:lnTo>
                    <a:pt x="263855" y="388603"/>
                  </a:lnTo>
                  <a:lnTo>
                    <a:pt x="241290" y="450814"/>
                  </a:lnTo>
                  <a:lnTo>
                    <a:pt x="223081" y="508269"/>
                  </a:lnTo>
                  <a:lnTo>
                    <a:pt x="212453" y="54058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08407" y="4119621"/>
              <a:ext cx="279509" cy="344462"/>
            </a:xfrm>
            <a:custGeom>
              <a:avLst/>
              <a:gdLst/>
              <a:ahLst/>
              <a:cxnLst/>
              <a:rect l="0" t="0" r="0" b="0"/>
              <a:pathLst>
                <a:path w="279509" h="344462">
                  <a:moveTo>
                    <a:pt x="60712" y="70721"/>
                  </a:moveTo>
                  <a:lnTo>
                    <a:pt x="121822" y="95915"/>
                  </a:lnTo>
                  <a:lnTo>
                    <a:pt x="181843" y="115965"/>
                  </a:lnTo>
                  <a:lnTo>
                    <a:pt x="228274" y="126760"/>
                  </a:lnTo>
                  <a:lnTo>
                    <a:pt x="255677" y="124483"/>
                  </a:lnTo>
                  <a:lnTo>
                    <a:pt x="267897" y="120600"/>
                  </a:lnTo>
                  <a:lnTo>
                    <a:pt x="274875" y="113332"/>
                  </a:lnTo>
                  <a:lnTo>
                    <a:pt x="278357" y="103808"/>
                  </a:lnTo>
                  <a:lnTo>
                    <a:pt x="279508" y="92779"/>
                  </a:lnTo>
                  <a:lnTo>
                    <a:pt x="274548" y="74285"/>
                  </a:lnTo>
                  <a:lnTo>
                    <a:pt x="252300" y="43349"/>
                  </a:lnTo>
                  <a:lnTo>
                    <a:pt x="209734" y="15878"/>
                  </a:lnTo>
                  <a:lnTo>
                    <a:pt x="175836" y="3128"/>
                  </a:lnTo>
                  <a:lnTo>
                    <a:pt x="136677" y="0"/>
                  </a:lnTo>
                  <a:lnTo>
                    <a:pt x="109292" y="3414"/>
                  </a:lnTo>
                  <a:lnTo>
                    <a:pt x="84643" y="15070"/>
                  </a:lnTo>
                  <a:lnTo>
                    <a:pt x="51035" y="44483"/>
                  </a:lnTo>
                  <a:lnTo>
                    <a:pt x="25089" y="79714"/>
                  </a:lnTo>
                  <a:lnTo>
                    <a:pt x="5842" y="134238"/>
                  </a:lnTo>
                  <a:lnTo>
                    <a:pt x="0" y="184167"/>
                  </a:lnTo>
                  <a:lnTo>
                    <a:pt x="6432" y="243865"/>
                  </a:lnTo>
                  <a:lnTo>
                    <a:pt x="12411" y="268166"/>
                  </a:lnTo>
                  <a:lnTo>
                    <a:pt x="33532" y="301578"/>
                  </a:lnTo>
                  <a:lnTo>
                    <a:pt x="71240" y="34446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94965" y="4393064"/>
              <a:ext cx="563751" cy="216278"/>
            </a:xfrm>
            <a:custGeom>
              <a:avLst/>
              <a:gdLst/>
              <a:ahLst/>
              <a:cxnLst/>
              <a:rect l="0" t="0" r="0" b="0"/>
              <a:pathLst>
                <a:path w="563751" h="216278">
                  <a:moveTo>
                    <a:pt x="258423" y="18376"/>
                  </a:moveTo>
                  <a:lnTo>
                    <a:pt x="202209" y="62698"/>
                  </a:lnTo>
                  <a:lnTo>
                    <a:pt x="146757" y="96801"/>
                  </a:lnTo>
                  <a:lnTo>
                    <a:pt x="115373" y="114532"/>
                  </a:lnTo>
                  <a:lnTo>
                    <a:pt x="56556" y="162347"/>
                  </a:lnTo>
                  <a:lnTo>
                    <a:pt x="640" y="213452"/>
                  </a:lnTo>
                  <a:lnTo>
                    <a:pt x="0" y="216277"/>
                  </a:lnTo>
                  <a:lnTo>
                    <a:pt x="4253" y="215820"/>
                  </a:lnTo>
                  <a:lnTo>
                    <a:pt x="11768" y="213177"/>
                  </a:lnTo>
                  <a:lnTo>
                    <a:pt x="26356" y="200880"/>
                  </a:lnTo>
                  <a:lnTo>
                    <a:pt x="81493" y="148433"/>
                  </a:lnTo>
                  <a:lnTo>
                    <a:pt x="143805" y="110040"/>
                  </a:lnTo>
                  <a:lnTo>
                    <a:pt x="198998" y="75997"/>
                  </a:lnTo>
                  <a:lnTo>
                    <a:pt x="262196" y="46742"/>
                  </a:lnTo>
                  <a:lnTo>
                    <a:pt x="308934" y="26651"/>
                  </a:lnTo>
                  <a:lnTo>
                    <a:pt x="365026" y="12769"/>
                  </a:lnTo>
                  <a:lnTo>
                    <a:pt x="419211" y="2417"/>
                  </a:lnTo>
                  <a:lnTo>
                    <a:pt x="474650" y="0"/>
                  </a:lnTo>
                  <a:lnTo>
                    <a:pt x="533711" y="5002"/>
                  </a:lnTo>
                  <a:lnTo>
                    <a:pt x="563750" y="784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4885223" y="3276675"/>
            <a:ext cx="5186" cy="8217"/>
          </a:xfrm>
          <a:custGeom>
            <a:avLst/>
            <a:gdLst/>
            <a:ahLst/>
            <a:cxnLst/>
            <a:rect l="0" t="0" r="0" b="0"/>
            <a:pathLst>
              <a:path w="5186" h="8217">
                <a:moveTo>
                  <a:pt x="0" y="8216"/>
                </a:moveTo>
                <a:lnTo>
                  <a:pt x="5185" y="0"/>
                </a:lnTo>
              </a:path>
            </a:pathLst>
          </a:custGeom>
          <a:ln w="38100" cap="flat" cmpd="sng" algn="ctr">
            <a:solidFill>
              <a:srgbClr val="3CB37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885223" y="2947979"/>
            <a:ext cx="42114" cy="400084"/>
          </a:xfrm>
          <a:custGeom>
            <a:avLst/>
            <a:gdLst/>
            <a:ahLst/>
            <a:cxnLst/>
            <a:rect l="0" t="0" r="0" b="0"/>
            <a:pathLst>
              <a:path w="42114" h="400084">
                <a:moveTo>
                  <a:pt x="0" y="400083"/>
                </a:moveTo>
                <a:lnTo>
                  <a:pt x="8333" y="362604"/>
                </a:lnTo>
                <a:lnTo>
                  <a:pt x="10094" y="311181"/>
                </a:lnTo>
                <a:lnTo>
                  <a:pt x="10400" y="264297"/>
                </a:lnTo>
                <a:lnTo>
                  <a:pt x="10490" y="213361"/>
                </a:lnTo>
                <a:lnTo>
                  <a:pt x="17756" y="152153"/>
                </a:lnTo>
                <a:lnTo>
                  <a:pt x="23524" y="98122"/>
                </a:lnTo>
                <a:lnTo>
                  <a:pt x="37759" y="42557"/>
                </a:lnTo>
                <a:lnTo>
                  <a:pt x="42113" y="0"/>
                </a:lnTo>
              </a:path>
            </a:pathLst>
          </a:custGeom>
          <a:ln w="38100" cap="flat" cmpd="sng" algn="ctr">
            <a:solidFill>
              <a:srgbClr val="3CB37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906279" y="2055680"/>
            <a:ext cx="2947981" cy="1618766"/>
            <a:chOff x="4906279" y="2055680"/>
            <a:chExt cx="2947981" cy="1618766"/>
          </a:xfrm>
        </p:grpSpPr>
        <p:sp>
          <p:nvSpPr>
            <p:cNvPr id="58" name="Freeform 57"/>
            <p:cNvSpPr/>
            <p:nvPr/>
          </p:nvSpPr>
          <p:spPr>
            <a:xfrm>
              <a:off x="4906279" y="267423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32621" y="2863751"/>
              <a:ext cx="326385" cy="515897"/>
            </a:xfrm>
            <a:custGeom>
              <a:avLst/>
              <a:gdLst/>
              <a:ahLst/>
              <a:cxnLst/>
              <a:rect l="0" t="0" r="0" b="0"/>
              <a:pathLst>
                <a:path w="326385" h="515897">
                  <a:moveTo>
                    <a:pt x="326384" y="0"/>
                  </a:moveTo>
                  <a:lnTo>
                    <a:pt x="283692" y="3119"/>
                  </a:lnTo>
                  <a:lnTo>
                    <a:pt x="230381" y="19128"/>
                  </a:lnTo>
                  <a:lnTo>
                    <a:pt x="169910" y="49803"/>
                  </a:lnTo>
                  <a:lnTo>
                    <a:pt x="127800" y="78511"/>
                  </a:lnTo>
                  <a:lnTo>
                    <a:pt x="111002" y="96895"/>
                  </a:lnTo>
                  <a:lnTo>
                    <a:pt x="106757" y="107880"/>
                  </a:lnTo>
                  <a:lnTo>
                    <a:pt x="105159" y="132565"/>
                  </a:lnTo>
                  <a:lnTo>
                    <a:pt x="110837" y="167180"/>
                  </a:lnTo>
                  <a:lnTo>
                    <a:pt x="122961" y="185826"/>
                  </a:lnTo>
                  <a:lnTo>
                    <a:pt x="179612" y="234423"/>
                  </a:lnTo>
                  <a:lnTo>
                    <a:pt x="239092" y="286710"/>
                  </a:lnTo>
                  <a:lnTo>
                    <a:pt x="291109" y="343457"/>
                  </a:lnTo>
                  <a:lnTo>
                    <a:pt x="306703" y="376026"/>
                  </a:lnTo>
                  <a:lnTo>
                    <a:pt x="308668" y="398750"/>
                  </a:lnTo>
                  <a:lnTo>
                    <a:pt x="304472" y="419378"/>
                  </a:lnTo>
                  <a:lnTo>
                    <a:pt x="288956" y="444144"/>
                  </a:lnTo>
                  <a:lnTo>
                    <a:pt x="268371" y="465131"/>
                  </a:lnTo>
                  <a:lnTo>
                    <a:pt x="227447" y="483295"/>
                  </a:lnTo>
                  <a:lnTo>
                    <a:pt x="168122" y="500554"/>
                  </a:lnTo>
                  <a:lnTo>
                    <a:pt x="111935" y="507537"/>
                  </a:lnTo>
                  <a:lnTo>
                    <a:pt x="81335" y="511011"/>
                  </a:lnTo>
                  <a:lnTo>
                    <a:pt x="33094" y="50994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69533" y="2200455"/>
              <a:ext cx="517933" cy="1158136"/>
            </a:xfrm>
            <a:custGeom>
              <a:avLst/>
              <a:gdLst/>
              <a:ahLst/>
              <a:cxnLst/>
              <a:rect l="0" t="0" r="0" b="0"/>
              <a:pathLst>
                <a:path w="517933" h="1158136">
                  <a:moveTo>
                    <a:pt x="0" y="0"/>
                  </a:moveTo>
                  <a:lnTo>
                    <a:pt x="14655" y="58617"/>
                  </a:lnTo>
                  <a:lnTo>
                    <a:pt x="31667" y="115214"/>
                  </a:lnTo>
                  <a:lnTo>
                    <a:pt x="49144" y="168378"/>
                  </a:lnTo>
                  <a:lnTo>
                    <a:pt x="70191" y="231621"/>
                  </a:lnTo>
                  <a:lnTo>
                    <a:pt x="91248" y="294798"/>
                  </a:lnTo>
                  <a:lnTo>
                    <a:pt x="114384" y="353030"/>
                  </a:lnTo>
                  <a:lnTo>
                    <a:pt x="139340" y="409961"/>
                  </a:lnTo>
                  <a:lnTo>
                    <a:pt x="165055" y="470404"/>
                  </a:lnTo>
                  <a:lnTo>
                    <a:pt x="191420" y="525980"/>
                  </a:lnTo>
                  <a:lnTo>
                    <a:pt x="218692" y="587343"/>
                  </a:lnTo>
                  <a:lnTo>
                    <a:pt x="230558" y="610822"/>
                  </a:lnTo>
                  <a:lnTo>
                    <a:pt x="272720" y="672229"/>
                  </a:lnTo>
                  <a:lnTo>
                    <a:pt x="297321" y="729376"/>
                  </a:lnTo>
                  <a:lnTo>
                    <a:pt x="330226" y="788635"/>
                  </a:lnTo>
                  <a:lnTo>
                    <a:pt x="359443" y="842148"/>
                  </a:lnTo>
                  <a:lnTo>
                    <a:pt x="387946" y="905440"/>
                  </a:lnTo>
                  <a:lnTo>
                    <a:pt x="428326" y="968621"/>
                  </a:lnTo>
                  <a:lnTo>
                    <a:pt x="455634" y="1031793"/>
                  </a:lnTo>
                  <a:lnTo>
                    <a:pt x="486304" y="1085899"/>
                  </a:lnTo>
                  <a:lnTo>
                    <a:pt x="508288" y="1134151"/>
                  </a:lnTo>
                  <a:lnTo>
                    <a:pt x="517194" y="1147476"/>
                  </a:lnTo>
                  <a:lnTo>
                    <a:pt x="517932" y="1151029"/>
                  </a:lnTo>
                  <a:lnTo>
                    <a:pt x="515897" y="115813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32829" y="2168870"/>
              <a:ext cx="42115" cy="1189721"/>
            </a:xfrm>
            <a:custGeom>
              <a:avLst/>
              <a:gdLst/>
              <a:ahLst/>
              <a:cxnLst/>
              <a:rect l="0" t="0" r="0" b="0"/>
              <a:pathLst>
                <a:path w="42115" h="1189721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18805" y="163338"/>
                  </a:lnTo>
                  <a:lnTo>
                    <a:pt x="26201" y="218008"/>
                  </a:lnTo>
                  <a:lnTo>
                    <a:pt x="30522" y="272177"/>
                  </a:lnTo>
                  <a:lnTo>
                    <a:pt x="31375" y="334870"/>
                  </a:lnTo>
                  <a:lnTo>
                    <a:pt x="31544" y="392661"/>
                  </a:lnTo>
                  <a:lnTo>
                    <a:pt x="23247" y="454868"/>
                  </a:lnTo>
                  <a:lnTo>
                    <a:pt x="21490" y="514890"/>
                  </a:lnTo>
                  <a:lnTo>
                    <a:pt x="21185" y="565771"/>
                  </a:lnTo>
                  <a:lnTo>
                    <a:pt x="13846" y="626960"/>
                  </a:lnTo>
                  <a:lnTo>
                    <a:pt x="13851" y="668777"/>
                  </a:lnTo>
                  <a:lnTo>
                    <a:pt x="28788" y="731391"/>
                  </a:lnTo>
                  <a:lnTo>
                    <a:pt x="31033" y="786407"/>
                  </a:lnTo>
                  <a:lnTo>
                    <a:pt x="34596" y="842335"/>
                  </a:lnTo>
                  <a:lnTo>
                    <a:pt x="40628" y="904032"/>
                  </a:lnTo>
                  <a:lnTo>
                    <a:pt x="41820" y="964139"/>
                  </a:lnTo>
                  <a:lnTo>
                    <a:pt x="42056" y="1021072"/>
                  </a:lnTo>
                  <a:lnTo>
                    <a:pt x="42102" y="1077378"/>
                  </a:lnTo>
                  <a:lnTo>
                    <a:pt x="42111" y="1133561"/>
                  </a:lnTo>
                  <a:lnTo>
                    <a:pt x="42114" y="118972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43357" y="2055680"/>
              <a:ext cx="421141" cy="176362"/>
            </a:xfrm>
            <a:custGeom>
              <a:avLst/>
              <a:gdLst/>
              <a:ahLst/>
              <a:cxnLst/>
              <a:rect l="0" t="0" r="0" b="0"/>
              <a:pathLst>
                <a:path w="421141" h="176362">
                  <a:moveTo>
                    <a:pt x="0" y="176361"/>
                  </a:moveTo>
                  <a:lnTo>
                    <a:pt x="19128" y="115251"/>
                  </a:lnTo>
                  <a:lnTo>
                    <a:pt x="49804" y="60819"/>
                  </a:lnTo>
                  <a:lnTo>
                    <a:pt x="66589" y="45850"/>
                  </a:lnTo>
                  <a:lnTo>
                    <a:pt x="124548" y="10659"/>
                  </a:lnTo>
                  <a:lnTo>
                    <a:pt x="182140" y="0"/>
                  </a:lnTo>
                  <a:lnTo>
                    <a:pt x="244304" y="6055"/>
                  </a:lnTo>
                  <a:lnTo>
                    <a:pt x="298733" y="7540"/>
                  </a:lnTo>
                  <a:lnTo>
                    <a:pt x="353374" y="9003"/>
                  </a:lnTo>
                  <a:lnTo>
                    <a:pt x="396056" y="19344"/>
                  </a:lnTo>
                  <a:lnTo>
                    <a:pt x="421140" y="2896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69616" y="2674238"/>
              <a:ext cx="673825" cy="126343"/>
            </a:xfrm>
            <a:custGeom>
              <a:avLst/>
              <a:gdLst/>
              <a:ahLst/>
              <a:cxnLst/>
              <a:rect l="0" t="0" r="0" b="0"/>
              <a:pathLst>
                <a:path w="673825" h="126343">
                  <a:moveTo>
                    <a:pt x="0" y="126342"/>
                  </a:moveTo>
                  <a:lnTo>
                    <a:pt x="62093" y="111688"/>
                  </a:lnTo>
                  <a:lnTo>
                    <a:pt x="115672" y="94675"/>
                  </a:lnTo>
                  <a:lnTo>
                    <a:pt x="175673" y="77198"/>
                  </a:lnTo>
                  <a:lnTo>
                    <a:pt x="231191" y="59660"/>
                  </a:lnTo>
                  <a:lnTo>
                    <a:pt x="282061" y="52859"/>
                  </a:lnTo>
                  <a:lnTo>
                    <a:pt x="337169" y="44583"/>
                  </a:lnTo>
                  <a:lnTo>
                    <a:pt x="387526" y="37012"/>
                  </a:lnTo>
                  <a:lnTo>
                    <a:pt x="445739" y="24252"/>
                  </a:lnTo>
                  <a:lnTo>
                    <a:pt x="496579" y="13586"/>
                  </a:lnTo>
                  <a:lnTo>
                    <a:pt x="558023" y="3696"/>
                  </a:lnTo>
                  <a:lnTo>
                    <a:pt x="611349" y="730"/>
                  </a:lnTo>
                  <a:lnTo>
                    <a:pt x="673824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12344" y="2747937"/>
              <a:ext cx="468009" cy="511068"/>
            </a:xfrm>
            <a:custGeom>
              <a:avLst/>
              <a:gdLst/>
              <a:ahLst/>
              <a:cxnLst/>
              <a:rect l="0" t="0" r="0" b="0"/>
              <a:pathLst>
                <a:path w="468009" h="511068">
                  <a:moveTo>
                    <a:pt x="46868" y="0"/>
                  </a:moveTo>
                  <a:lnTo>
                    <a:pt x="35690" y="11179"/>
                  </a:lnTo>
                  <a:lnTo>
                    <a:pt x="23149" y="46076"/>
                  </a:lnTo>
                  <a:lnTo>
                    <a:pt x="25018" y="73901"/>
                  </a:lnTo>
                  <a:lnTo>
                    <a:pt x="30138" y="100695"/>
                  </a:lnTo>
                  <a:lnTo>
                    <a:pt x="23893" y="155852"/>
                  </a:lnTo>
                  <a:lnTo>
                    <a:pt x="14715" y="209955"/>
                  </a:lnTo>
                  <a:lnTo>
                    <a:pt x="4586" y="259911"/>
                  </a:lnTo>
                  <a:lnTo>
                    <a:pt x="0" y="290991"/>
                  </a:lnTo>
                  <a:lnTo>
                    <a:pt x="6588" y="352365"/>
                  </a:lnTo>
                  <a:lnTo>
                    <a:pt x="23713" y="408704"/>
                  </a:lnTo>
                  <a:lnTo>
                    <a:pt x="35017" y="425752"/>
                  </a:lnTo>
                  <a:lnTo>
                    <a:pt x="50960" y="438008"/>
                  </a:lnTo>
                  <a:lnTo>
                    <a:pt x="89790" y="455408"/>
                  </a:lnTo>
                  <a:lnTo>
                    <a:pt x="100049" y="455684"/>
                  </a:lnTo>
                  <a:lnTo>
                    <a:pt x="120807" y="449751"/>
                  </a:lnTo>
                  <a:lnTo>
                    <a:pt x="154323" y="426878"/>
                  </a:lnTo>
                  <a:lnTo>
                    <a:pt x="204717" y="370618"/>
                  </a:lnTo>
                  <a:lnTo>
                    <a:pt x="217629" y="353063"/>
                  </a:lnTo>
                  <a:lnTo>
                    <a:pt x="239270" y="295770"/>
                  </a:lnTo>
                  <a:lnTo>
                    <a:pt x="253806" y="244471"/>
                  </a:lnTo>
                  <a:lnTo>
                    <a:pt x="267942" y="189278"/>
                  </a:lnTo>
                  <a:lnTo>
                    <a:pt x="282000" y="138904"/>
                  </a:lnTo>
                  <a:lnTo>
                    <a:pt x="280832" y="128868"/>
                  </a:lnTo>
                  <a:lnTo>
                    <a:pt x="263099" y="89710"/>
                  </a:lnTo>
                  <a:lnTo>
                    <a:pt x="258556" y="37608"/>
                  </a:lnTo>
                  <a:lnTo>
                    <a:pt x="255844" y="33261"/>
                  </a:lnTo>
                  <a:lnTo>
                    <a:pt x="251696" y="35042"/>
                  </a:lnTo>
                  <a:lnTo>
                    <a:pt x="242017" y="48330"/>
                  </a:lnTo>
                  <a:lnTo>
                    <a:pt x="233817" y="65934"/>
                  </a:lnTo>
                  <a:lnTo>
                    <a:pt x="235631" y="88576"/>
                  </a:lnTo>
                  <a:lnTo>
                    <a:pt x="244682" y="146828"/>
                  </a:lnTo>
                  <a:lnTo>
                    <a:pt x="246469" y="206255"/>
                  </a:lnTo>
                  <a:lnTo>
                    <a:pt x="246823" y="263054"/>
                  </a:lnTo>
                  <a:lnTo>
                    <a:pt x="252481" y="319333"/>
                  </a:lnTo>
                  <a:lnTo>
                    <a:pt x="264865" y="375511"/>
                  </a:lnTo>
                  <a:lnTo>
                    <a:pt x="278576" y="428548"/>
                  </a:lnTo>
                  <a:lnTo>
                    <a:pt x="297223" y="482731"/>
                  </a:lnTo>
                  <a:lnTo>
                    <a:pt x="308655" y="499597"/>
                  </a:lnTo>
                  <a:lnTo>
                    <a:pt x="317319" y="505030"/>
                  </a:lnTo>
                  <a:lnTo>
                    <a:pt x="339424" y="511067"/>
                  </a:lnTo>
                  <a:lnTo>
                    <a:pt x="372588" y="508876"/>
                  </a:lnTo>
                  <a:lnTo>
                    <a:pt x="404640" y="495229"/>
                  </a:lnTo>
                  <a:lnTo>
                    <a:pt x="468008" y="45272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80786" y="2798033"/>
              <a:ext cx="257194" cy="560558"/>
            </a:xfrm>
            <a:custGeom>
              <a:avLst/>
              <a:gdLst/>
              <a:ahLst/>
              <a:cxnLst/>
              <a:rect l="0" t="0" r="0" b="0"/>
              <a:pathLst>
                <a:path w="257194" h="560558">
                  <a:moveTo>
                    <a:pt x="10094" y="465801"/>
                  </a:moveTo>
                  <a:lnTo>
                    <a:pt x="1762" y="411656"/>
                  </a:lnTo>
                  <a:lnTo>
                    <a:pt x="0" y="356710"/>
                  </a:lnTo>
                  <a:lnTo>
                    <a:pt x="8057" y="299626"/>
                  </a:lnTo>
                  <a:lnTo>
                    <a:pt x="20914" y="236357"/>
                  </a:lnTo>
                  <a:lnTo>
                    <a:pt x="34718" y="172864"/>
                  </a:lnTo>
                  <a:lnTo>
                    <a:pt x="53606" y="112402"/>
                  </a:lnTo>
                  <a:lnTo>
                    <a:pt x="55482" y="71881"/>
                  </a:lnTo>
                  <a:lnTo>
                    <a:pt x="81640" y="22798"/>
                  </a:lnTo>
                  <a:lnTo>
                    <a:pt x="98045" y="8428"/>
                  </a:lnTo>
                  <a:lnTo>
                    <a:pt x="107333" y="2958"/>
                  </a:lnTo>
                  <a:lnTo>
                    <a:pt x="130130" y="0"/>
                  </a:lnTo>
                  <a:lnTo>
                    <a:pt x="142761" y="849"/>
                  </a:lnTo>
                  <a:lnTo>
                    <a:pt x="163034" y="11151"/>
                  </a:lnTo>
                  <a:lnTo>
                    <a:pt x="208526" y="56322"/>
                  </a:lnTo>
                  <a:lnTo>
                    <a:pt x="233566" y="107981"/>
                  </a:lnTo>
                  <a:lnTo>
                    <a:pt x="247347" y="158381"/>
                  </a:lnTo>
                  <a:lnTo>
                    <a:pt x="257193" y="221752"/>
                  </a:lnTo>
                  <a:lnTo>
                    <a:pt x="254440" y="274961"/>
                  </a:lnTo>
                  <a:lnTo>
                    <a:pt x="252899" y="323598"/>
                  </a:lnTo>
                  <a:lnTo>
                    <a:pt x="252442" y="373884"/>
                  </a:lnTo>
                  <a:lnTo>
                    <a:pt x="252288" y="433390"/>
                  </a:lnTo>
                  <a:lnTo>
                    <a:pt x="246668" y="484615"/>
                  </a:lnTo>
                  <a:lnTo>
                    <a:pt x="234040" y="541299"/>
                  </a:lnTo>
                  <a:lnTo>
                    <a:pt x="231193" y="56055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11198" y="2824966"/>
              <a:ext cx="361546" cy="502040"/>
            </a:xfrm>
            <a:custGeom>
              <a:avLst/>
              <a:gdLst/>
              <a:ahLst/>
              <a:cxnLst/>
              <a:rect l="0" t="0" r="0" b="0"/>
              <a:pathLst>
                <a:path w="361546" h="502040">
                  <a:moveTo>
                    <a:pt x="6066" y="502039"/>
                  </a:moveTo>
                  <a:lnTo>
                    <a:pt x="0" y="467247"/>
                  </a:lnTo>
                  <a:lnTo>
                    <a:pt x="4521" y="408382"/>
                  </a:lnTo>
                  <a:lnTo>
                    <a:pt x="11350" y="351347"/>
                  </a:lnTo>
                  <a:lnTo>
                    <a:pt x="23964" y="295021"/>
                  </a:lnTo>
                  <a:lnTo>
                    <a:pt x="34601" y="235715"/>
                  </a:lnTo>
                  <a:lnTo>
                    <a:pt x="42987" y="188382"/>
                  </a:lnTo>
                  <a:lnTo>
                    <a:pt x="61192" y="130466"/>
                  </a:lnTo>
                  <a:lnTo>
                    <a:pt x="87964" y="71352"/>
                  </a:lnTo>
                  <a:lnTo>
                    <a:pt x="109461" y="28450"/>
                  </a:lnTo>
                  <a:lnTo>
                    <a:pt x="125719" y="13525"/>
                  </a:lnTo>
                  <a:lnTo>
                    <a:pt x="145813" y="4161"/>
                  </a:lnTo>
                  <a:lnTo>
                    <a:pt x="170341" y="0"/>
                  </a:lnTo>
                  <a:lnTo>
                    <a:pt x="193721" y="4390"/>
                  </a:lnTo>
                  <a:lnTo>
                    <a:pt x="248504" y="26271"/>
                  </a:lnTo>
                  <a:lnTo>
                    <a:pt x="272134" y="42582"/>
                  </a:lnTo>
                  <a:lnTo>
                    <a:pt x="289265" y="61529"/>
                  </a:lnTo>
                  <a:lnTo>
                    <a:pt x="324937" y="117095"/>
                  </a:lnTo>
                  <a:lnTo>
                    <a:pt x="345960" y="174645"/>
                  </a:lnTo>
                  <a:lnTo>
                    <a:pt x="353185" y="232041"/>
                  </a:lnTo>
                  <a:lnTo>
                    <a:pt x="361545" y="282719"/>
                  </a:lnTo>
                  <a:lnTo>
                    <a:pt x="360177" y="320462"/>
                  </a:lnTo>
                  <a:lnTo>
                    <a:pt x="354824" y="375835"/>
                  </a:lnTo>
                  <a:lnTo>
                    <a:pt x="346532" y="427457"/>
                  </a:lnTo>
                  <a:lnTo>
                    <a:pt x="343680" y="472142"/>
                  </a:lnTo>
                  <a:lnTo>
                    <a:pt x="342978" y="49151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91005" y="2905865"/>
              <a:ext cx="463255" cy="768581"/>
            </a:xfrm>
            <a:custGeom>
              <a:avLst/>
              <a:gdLst/>
              <a:ahLst/>
              <a:cxnLst/>
              <a:rect l="0" t="0" r="0" b="0"/>
              <a:pathLst>
                <a:path w="463255" h="768581">
                  <a:moveTo>
                    <a:pt x="463254" y="0"/>
                  </a:moveTo>
                  <a:lnTo>
                    <a:pt x="428507" y="63428"/>
                  </a:lnTo>
                  <a:lnTo>
                    <a:pt x="402020" y="115847"/>
                  </a:lnTo>
                  <a:lnTo>
                    <a:pt x="368291" y="176794"/>
                  </a:lnTo>
                  <a:lnTo>
                    <a:pt x="333375" y="239744"/>
                  </a:lnTo>
                  <a:lnTo>
                    <a:pt x="298304" y="297802"/>
                  </a:lnTo>
                  <a:lnTo>
                    <a:pt x="263212" y="356169"/>
                  </a:lnTo>
                  <a:lnTo>
                    <a:pt x="220882" y="418780"/>
                  </a:lnTo>
                  <a:lnTo>
                    <a:pt x="190164" y="474010"/>
                  </a:lnTo>
                  <a:lnTo>
                    <a:pt x="154504" y="536767"/>
                  </a:lnTo>
                  <a:lnTo>
                    <a:pt x="124923" y="598482"/>
                  </a:lnTo>
                  <a:lnTo>
                    <a:pt x="94107" y="649431"/>
                  </a:lnTo>
                  <a:lnTo>
                    <a:pt x="52586" y="706041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64704" y="2779523"/>
              <a:ext cx="168458" cy="536954"/>
            </a:xfrm>
            <a:custGeom>
              <a:avLst/>
              <a:gdLst/>
              <a:ahLst/>
              <a:cxnLst/>
              <a:rect l="0" t="0" r="0" b="0"/>
              <a:pathLst>
                <a:path w="168458" h="536954">
                  <a:moveTo>
                    <a:pt x="168457" y="536953"/>
                  </a:moveTo>
                  <a:lnTo>
                    <a:pt x="151668" y="481908"/>
                  </a:lnTo>
                  <a:lnTo>
                    <a:pt x="142372" y="422441"/>
                  </a:lnTo>
                  <a:lnTo>
                    <a:pt x="137958" y="369708"/>
                  </a:lnTo>
                  <a:lnTo>
                    <a:pt x="133967" y="310418"/>
                  </a:lnTo>
                  <a:lnTo>
                    <a:pt x="122259" y="258629"/>
                  </a:lnTo>
                  <a:lnTo>
                    <a:pt x="108681" y="204509"/>
                  </a:lnTo>
                  <a:lnTo>
                    <a:pt x="91233" y="147987"/>
                  </a:lnTo>
                  <a:lnTo>
                    <a:pt x="80715" y="110399"/>
                  </a:lnTo>
                  <a:lnTo>
                    <a:pt x="74867" y="100505"/>
                  </a:lnTo>
                  <a:lnTo>
                    <a:pt x="29811" y="582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318148" y="4474611"/>
            <a:ext cx="735739" cy="1160160"/>
            <a:chOff x="5318148" y="4474611"/>
            <a:chExt cx="735739" cy="1160160"/>
          </a:xfrm>
        </p:grpSpPr>
        <p:sp>
          <p:nvSpPr>
            <p:cNvPr id="70" name="Freeform 69"/>
            <p:cNvSpPr/>
            <p:nvPr/>
          </p:nvSpPr>
          <p:spPr>
            <a:xfrm>
              <a:off x="5390590" y="4474611"/>
              <a:ext cx="663297" cy="473784"/>
            </a:xfrm>
            <a:custGeom>
              <a:avLst/>
              <a:gdLst/>
              <a:ahLst/>
              <a:cxnLst/>
              <a:rect l="0" t="0" r="0" b="0"/>
              <a:pathLst>
                <a:path w="663297" h="473784">
                  <a:moveTo>
                    <a:pt x="0" y="473783"/>
                  </a:moveTo>
                  <a:lnTo>
                    <a:pt x="54145" y="459210"/>
                  </a:lnTo>
                  <a:lnTo>
                    <a:pt x="114625" y="434862"/>
                  </a:lnTo>
                  <a:lnTo>
                    <a:pt x="173889" y="403089"/>
                  </a:lnTo>
                  <a:lnTo>
                    <a:pt x="227328" y="382653"/>
                  </a:lnTo>
                  <a:lnTo>
                    <a:pt x="289293" y="350503"/>
                  </a:lnTo>
                  <a:lnTo>
                    <a:pt x="344230" y="315550"/>
                  </a:lnTo>
                  <a:lnTo>
                    <a:pt x="400142" y="284903"/>
                  </a:lnTo>
                  <a:lnTo>
                    <a:pt x="461876" y="248088"/>
                  </a:lnTo>
                  <a:lnTo>
                    <a:pt x="525134" y="196345"/>
                  </a:lnTo>
                  <a:lnTo>
                    <a:pt x="578786" y="134459"/>
                  </a:lnTo>
                  <a:lnTo>
                    <a:pt x="621361" y="75505"/>
                  </a:lnTo>
                  <a:lnTo>
                    <a:pt x="648990" y="26960"/>
                  </a:lnTo>
                  <a:lnTo>
                    <a:pt x="663296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18148" y="5148435"/>
              <a:ext cx="546226" cy="486336"/>
            </a:xfrm>
            <a:custGeom>
              <a:avLst/>
              <a:gdLst/>
              <a:ahLst/>
              <a:cxnLst/>
              <a:rect l="0" t="0" r="0" b="0"/>
              <a:pathLst>
                <a:path w="546226" h="486336">
                  <a:moveTo>
                    <a:pt x="546225" y="0"/>
                  </a:moveTo>
                  <a:lnTo>
                    <a:pt x="534772" y="57264"/>
                  </a:lnTo>
                  <a:lnTo>
                    <a:pt x="524894" y="112893"/>
                  </a:lnTo>
                  <a:lnTo>
                    <a:pt x="514558" y="168761"/>
                  </a:lnTo>
                  <a:lnTo>
                    <a:pt x="497081" y="231450"/>
                  </a:lnTo>
                  <a:lnTo>
                    <a:pt x="473954" y="293157"/>
                  </a:lnTo>
                  <a:lnTo>
                    <a:pt x="440665" y="355558"/>
                  </a:lnTo>
                  <a:lnTo>
                    <a:pt x="425610" y="376784"/>
                  </a:lnTo>
                  <a:lnTo>
                    <a:pt x="364764" y="439665"/>
                  </a:lnTo>
                  <a:lnTo>
                    <a:pt x="328682" y="462504"/>
                  </a:lnTo>
                  <a:lnTo>
                    <a:pt x="280947" y="480969"/>
                  </a:lnTo>
                  <a:lnTo>
                    <a:pt x="248169" y="486335"/>
                  </a:lnTo>
                  <a:lnTo>
                    <a:pt x="218004" y="480921"/>
                  </a:lnTo>
                  <a:lnTo>
                    <a:pt x="162850" y="451146"/>
                  </a:lnTo>
                  <a:lnTo>
                    <a:pt x="104595" y="400196"/>
                  </a:lnTo>
                  <a:lnTo>
                    <a:pt x="61772" y="348192"/>
                  </a:lnTo>
                  <a:lnTo>
                    <a:pt x="23753" y="285986"/>
                  </a:lnTo>
                  <a:lnTo>
                    <a:pt x="2384" y="258782"/>
                  </a:lnTo>
                  <a:lnTo>
                    <a:pt x="0" y="250900"/>
                  </a:lnTo>
                  <a:lnTo>
                    <a:pt x="751" y="243306"/>
                  </a:lnTo>
                  <a:lnTo>
                    <a:pt x="3591" y="235903"/>
                  </a:lnTo>
                  <a:lnTo>
                    <a:pt x="11334" y="230968"/>
                  </a:lnTo>
                  <a:lnTo>
                    <a:pt x="62668" y="219928"/>
                  </a:lnTo>
                  <a:lnTo>
                    <a:pt x="89155" y="215899"/>
                  </a:lnTo>
                  <a:lnTo>
                    <a:pt x="140994" y="219725"/>
                  </a:lnTo>
                  <a:lnTo>
                    <a:pt x="201277" y="220827"/>
                  </a:lnTo>
                  <a:lnTo>
                    <a:pt x="230370" y="22109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874901" y="4515363"/>
            <a:ext cx="3379649" cy="1222669"/>
            <a:chOff x="5874901" y="4515363"/>
            <a:chExt cx="3379649" cy="1222669"/>
          </a:xfrm>
        </p:grpSpPr>
        <p:sp>
          <p:nvSpPr>
            <p:cNvPr id="73" name="Freeform 72"/>
            <p:cNvSpPr/>
            <p:nvPr/>
          </p:nvSpPr>
          <p:spPr>
            <a:xfrm>
              <a:off x="5874901" y="4515363"/>
              <a:ext cx="3379649" cy="1222669"/>
            </a:xfrm>
            <a:custGeom>
              <a:avLst/>
              <a:gdLst/>
              <a:ahLst/>
              <a:cxnLst/>
              <a:rect l="0" t="0" r="0" b="0"/>
              <a:pathLst>
                <a:path w="3379649" h="1222669">
                  <a:moveTo>
                    <a:pt x="0" y="1222668"/>
                  </a:moveTo>
                  <a:lnTo>
                    <a:pt x="58563" y="1164105"/>
                  </a:lnTo>
                  <a:lnTo>
                    <a:pt x="108730" y="1106702"/>
                  </a:lnTo>
                  <a:lnTo>
                    <a:pt x="149733" y="1053120"/>
                  </a:lnTo>
                  <a:lnTo>
                    <a:pt x="176938" y="1001426"/>
                  </a:lnTo>
                  <a:lnTo>
                    <a:pt x="203840" y="942616"/>
                  </a:lnTo>
                  <a:lnTo>
                    <a:pt x="223524" y="893115"/>
                  </a:lnTo>
                  <a:lnTo>
                    <a:pt x="241248" y="836994"/>
                  </a:lnTo>
                  <a:lnTo>
                    <a:pt x="245060" y="825171"/>
                  </a:lnTo>
                  <a:lnTo>
                    <a:pt x="242922" y="818460"/>
                  </a:lnTo>
                  <a:lnTo>
                    <a:pt x="236818" y="815156"/>
                  </a:lnTo>
                  <a:lnTo>
                    <a:pt x="228069" y="814122"/>
                  </a:lnTo>
                  <a:lnTo>
                    <a:pt x="221066" y="816943"/>
                  </a:lnTo>
                  <a:lnTo>
                    <a:pt x="210165" y="829436"/>
                  </a:lnTo>
                  <a:lnTo>
                    <a:pt x="203041" y="867379"/>
                  </a:lnTo>
                  <a:lnTo>
                    <a:pt x="200634" y="925366"/>
                  </a:lnTo>
                  <a:lnTo>
                    <a:pt x="203278" y="985694"/>
                  </a:lnTo>
                  <a:lnTo>
                    <a:pt x="214649" y="1021042"/>
                  </a:lnTo>
                  <a:lnTo>
                    <a:pt x="220308" y="1032099"/>
                  </a:lnTo>
                  <a:lnTo>
                    <a:pt x="227591" y="1038300"/>
                  </a:lnTo>
                  <a:lnTo>
                    <a:pt x="235955" y="1041264"/>
                  </a:lnTo>
                  <a:lnTo>
                    <a:pt x="245041" y="1042071"/>
                  </a:lnTo>
                  <a:lnTo>
                    <a:pt x="264495" y="1036727"/>
                  </a:lnTo>
                  <a:lnTo>
                    <a:pt x="292059" y="1020566"/>
                  </a:lnTo>
                  <a:lnTo>
                    <a:pt x="336768" y="977685"/>
                  </a:lnTo>
                  <a:lnTo>
                    <a:pt x="370896" y="923498"/>
                  </a:lnTo>
                  <a:lnTo>
                    <a:pt x="400794" y="873932"/>
                  </a:lnTo>
                  <a:lnTo>
                    <a:pt x="431879" y="825321"/>
                  </a:lnTo>
                  <a:lnTo>
                    <a:pt x="475934" y="762331"/>
                  </a:lnTo>
                  <a:lnTo>
                    <a:pt x="523387" y="716066"/>
                  </a:lnTo>
                  <a:lnTo>
                    <a:pt x="575175" y="684518"/>
                  </a:lnTo>
                  <a:lnTo>
                    <a:pt x="598394" y="674264"/>
                  </a:lnTo>
                  <a:lnTo>
                    <a:pt x="608330" y="673402"/>
                  </a:lnTo>
                  <a:lnTo>
                    <a:pt x="625608" y="678682"/>
                  </a:lnTo>
                  <a:lnTo>
                    <a:pt x="648489" y="700398"/>
                  </a:lnTo>
                  <a:lnTo>
                    <a:pt x="668777" y="747583"/>
                  </a:lnTo>
                  <a:lnTo>
                    <a:pt x="680929" y="805083"/>
                  </a:lnTo>
                  <a:lnTo>
                    <a:pt x="683338" y="855224"/>
                  </a:lnTo>
                  <a:lnTo>
                    <a:pt x="685071" y="880375"/>
                  </a:lnTo>
                  <a:lnTo>
                    <a:pt x="687172" y="882169"/>
                  </a:lnTo>
                  <a:lnTo>
                    <a:pt x="689741" y="879855"/>
                  </a:lnTo>
                  <a:lnTo>
                    <a:pt x="698948" y="859831"/>
                  </a:lnTo>
                  <a:lnTo>
                    <a:pt x="712539" y="804812"/>
                  </a:lnTo>
                  <a:lnTo>
                    <a:pt x="724160" y="755967"/>
                  </a:lnTo>
                  <a:lnTo>
                    <a:pt x="745335" y="700069"/>
                  </a:lnTo>
                  <a:lnTo>
                    <a:pt x="763642" y="662672"/>
                  </a:lnTo>
                  <a:lnTo>
                    <a:pt x="801270" y="608113"/>
                  </a:lnTo>
                  <a:lnTo>
                    <a:pt x="842499" y="554616"/>
                  </a:lnTo>
                  <a:lnTo>
                    <a:pt x="887557" y="519092"/>
                  </a:lnTo>
                  <a:lnTo>
                    <a:pt x="915045" y="506375"/>
                  </a:lnTo>
                  <a:lnTo>
                    <a:pt x="946760" y="500723"/>
                  </a:lnTo>
                  <a:lnTo>
                    <a:pt x="970994" y="504450"/>
                  </a:lnTo>
                  <a:lnTo>
                    <a:pt x="997791" y="519702"/>
                  </a:lnTo>
                  <a:lnTo>
                    <a:pt x="1005615" y="525907"/>
                  </a:lnTo>
                  <a:lnTo>
                    <a:pt x="1017429" y="545279"/>
                  </a:lnTo>
                  <a:lnTo>
                    <a:pt x="1034545" y="595843"/>
                  </a:lnTo>
                  <a:lnTo>
                    <a:pt x="1048021" y="659297"/>
                  </a:lnTo>
                  <a:lnTo>
                    <a:pt x="1055016" y="721917"/>
                  </a:lnTo>
                  <a:lnTo>
                    <a:pt x="1067316" y="768775"/>
                  </a:lnTo>
                  <a:lnTo>
                    <a:pt x="1070683" y="772673"/>
                  </a:lnTo>
                  <a:lnTo>
                    <a:pt x="1074098" y="771763"/>
                  </a:lnTo>
                  <a:lnTo>
                    <a:pt x="1077543" y="767647"/>
                  </a:lnTo>
                  <a:lnTo>
                    <a:pt x="1089420" y="707109"/>
                  </a:lnTo>
                  <a:lnTo>
                    <a:pt x="1102274" y="656319"/>
                  </a:lnTo>
                  <a:lnTo>
                    <a:pt x="1119199" y="604345"/>
                  </a:lnTo>
                  <a:lnTo>
                    <a:pt x="1150081" y="541686"/>
                  </a:lnTo>
                  <a:lnTo>
                    <a:pt x="1163914" y="526945"/>
                  </a:lnTo>
                  <a:lnTo>
                    <a:pt x="1181760" y="516494"/>
                  </a:lnTo>
                  <a:lnTo>
                    <a:pt x="1190263" y="515579"/>
                  </a:lnTo>
                  <a:lnTo>
                    <a:pt x="1205949" y="520802"/>
                  </a:lnTo>
                  <a:lnTo>
                    <a:pt x="1217600" y="534041"/>
                  </a:lnTo>
                  <a:lnTo>
                    <a:pt x="1250371" y="591507"/>
                  </a:lnTo>
                  <a:lnTo>
                    <a:pt x="1278512" y="642503"/>
                  </a:lnTo>
                  <a:lnTo>
                    <a:pt x="1312692" y="681598"/>
                  </a:lnTo>
                  <a:lnTo>
                    <a:pt x="1339240" y="697493"/>
                  </a:lnTo>
                  <a:lnTo>
                    <a:pt x="1349061" y="698246"/>
                  </a:lnTo>
                  <a:lnTo>
                    <a:pt x="1369333" y="692844"/>
                  </a:lnTo>
                  <a:lnTo>
                    <a:pt x="1386922" y="679524"/>
                  </a:lnTo>
                  <a:lnTo>
                    <a:pt x="1401368" y="661906"/>
                  </a:lnTo>
                  <a:lnTo>
                    <a:pt x="1429664" y="606063"/>
                  </a:lnTo>
                  <a:lnTo>
                    <a:pt x="1455299" y="546327"/>
                  </a:lnTo>
                  <a:lnTo>
                    <a:pt x="1481477" y="492195"/>
                  </a:lnTo>
                  <a:lnTo>
                    <a:pt x="1513046" y="430770"/>
                  </a:lnTo>
                  <a:lnTo>
                    <a:pt x="1524103" y="405119"/>
                  </a:lnTo>
                  <a:lnTo>
                    <a:pt x="1571572" y="347002"/>
                  </a:lnTo>
                  <a:lnTo>
                    <a:pt x="1594280" y="325912"/>
                  </a:lnTo>
                  <a:lnTo>
                    <a:pt x="1612850" y="316013"/>
                  </a:lnTo>
                  <a:lnTo>
                    <a:pt x="1635921" y="313952"/>
                  </a:lnTo>
                  <a:lnTo>
                    <a:pt x="1659433" y="318105"/>
                  </a:lnTo>
                  <a:lnTo>
                    <a:pt x="1677682" y="327751"/>
                  </a:lnTo>
                  <a:lnTo>
                    <a:pt x="1690472" y="342955"/>
                  </a:lnTo>
                  <a:lnTo>
                    <a:pt x="1715740" y="401856"/>
                  </a:lnTo>
                  <a:lnTo>
                    <a:pt x="1721815" y="425024"/>
                  </a:lnTo>
                  <a:lnTo>
                    <a:pt x="1725714" y="484438"/>
                  </a:lnTo>
                  <a:lnTo>
                    <a:pt x="1732074" y="535992"/>
                  </a:lnTo>
                  <a:lnTo>
                    <a:pt x="1734953" y="539106"/>
                  </a:lnTo>
                  <a:lnTo>
                    <a:pt x="1738042" y="536503"/>
                  </a:lnTo>
                  <a:lnTo>
                    <a:pt x="1758333" y="473137"/>
                  </a:lnTo>
                  <a:lnTo>
                    <a:pt x="1776986" y="411926"/>
                  </a:lnTo>
                  <a:lnTo>
                    <a:pt x="1801300" y="358629"/>
                  </a:lnTo>
                  <a:lnTo>
                    <a:pt x="1828632" y="303040"/>
                  </a:lnTo>
                  <a:lnTo>
                    <a:pt x="1863569" y="247543"/>
                  </a:lnTo>
                  <a:lnTo>
                    <a:pt x="1891625" y="216237"/>
                  </a:lnTo>
                  <a:lnTo>
                    <a:pt x="1918269" y="200210"/>
                  </a:lnTo>
                  <a:lnTo>
                    <a:pt x="1938169" y="198143"/>
                  </a:lnTo>
                  <a:lnTo>
                    <a:pt x="1957542" y="202294"/>
                  </a:lnTo>
                  <a:lnTo>
                    <a:pt x="1973952" y="211938"/>
                  </a:lnTo>
                  <a:lnTo>
                    <a:pt x="1985924" y="227142"/>
                  </a:lnTo>
                  <a:lnTo>
                    <a:pt x="2003142" y="271089"/>
                  </a:lnTo>
                  <a:lnTo>
                    <a:pt x="2010572" y="324829"/>
                  </a:lnTo>
                  <a:lnTo>
                    <a:pt x="2018972" y="383625"/>
                  </a:lnTo>
                  <a:lnTo>
                    <a:pt x="2021530" y="406393"/>
                  </a:lnTo>
                  <a:lnTo>
                    <a:pt x="2023850" y="405913"/>
                  </a:lnTo>
                  <a:lnTo>
                    <a:pt x="2039333" y="365335"/>
                  </a:lnTo>
                  <a:lnTo>
                    <a:pt x="2056239" y="304409"/>
                  </a:lnTo>
                  <a:lnTo>
                    <a:pt x="2076173" y="241637"/>
                  </a:lnTo>
                  <a:lnTo>
                    <a:pt x="2106432" y="181485"/>
                  </a:lnTo>
                  <a:lnTo>
                    <a:pt x="2147879" y="125609"/>
                  </a:lnTo>
                  <a:lnTo>
                    <a:pt x="2163051" y="108055"/>
                  </a:lnTo>
                  <a:lnTo>
                    <a:pt x="2181492" y="96355"/>
                  </a:lnTo>
                  <a:lnTo>
                    <a:pt x="2201386" y="93494"/>
                  </a:lnTo>
                  <a:lnTo>
                    <a:pt x="2211605" y="94369"/>
                  </a:lnTo>
                  <a:lnTo>
                    <a:pt x="2229198" y="104700"/>
                  </a:lnTo>
                  <a:lnTo>
                    <a:pt x="2252256" y="133366"/>
                  </a:lnTo>
                  <a:lnTo>
                    <a:pt x="2270787" y="174615"/>
                  </a:lnTo>
                  <a:lnTo>
                    <a:pt x="2287528" y="229777"/>
                  </a:lnTo>
                  <a:lnTo>
                    <a:pt x="2300930" y="282874"/>
                  </a:lnTo>
                  <a:lnTo>
                    <a:pt x="2307910" y="335303"/>
                  </a:lnTo>
                  <a:lnTo>
                    <a:pt x="2320032" y="368979"/>
                  </a:lnTo>
                  <a:lnTo>
                    <a:pt x="2345088" y="411800"/>
                  </a:lnTo>
                  <a:lnTo>
                    <a:pt x="2361833" y="426714"/>
                  </a:lnTo>
                  <a:lnTo>
                    <a:pt x="2401179" y="445821"/>
                  </a:lnTo>
                  <a:lnTo>
                    <a:pt x="2437874" y="451638"/>
                  </a:lnTo>
                  <a:lnTo>
                    <a:pt x="2478382" y="442184"/>
                  </a:lnTo>
                  <a:lnTo>
                    <a:pt x="2541747" y="411330"/>
                  </a:lnTo>
                  <a:lnTo>
                    <a:pt x="2597805" y="361469"/>
                  </a:lnTo>
                  <a:lnTo>
                    <a:pt x="2649512" y="304734"/>
                  </a:lnTo>
                  <a:lnTo>
                    <a:pt x="2691772" y="243346"/>
                  </a:lnTo>
                  <a:lnTo>
                    <a:pt x="2723760" y="182519"/>
                  </a:lnTo>
                  <a:lnTo>
                    <a:pt x="2744017" y="127990"/>
                  </a:lnTo>
                  <a:lnTo>
                    <a:pt x="2761922" y="75099"/>
                  </a:lnTo>
                  <a:lnTo>
                    <a:pt x="2771183" y="14091"/>
                  </a:lnTo>
                  <a:lnTo>
                    <a:pt x="2773963" y="2829"/>
                  </a:lnTo>
                  <a:lnTo>
                    <a:pt x="2773477" y="0"/>
                  </a:lnTo>
                  <a:lnTo>
                    <a:pt x="2766698" y="9336"/>
                  </a:lnTo>
                  <a:lnTo>
                    <a:pt x="2748098" y="69627"/>
                  </a:lnTo>
                  <a:lnTo>
                    <a:pt x="2737457" y="118685"/>
                  </a:lnTo>
                  <a:lnTo>
                    <a:pt x="2723381" y="176485"/>
                  </a:lnTo>
                  <a:lnTo>
                    <a:pt x="2709335" y="228933"/>
                  </a:lnTo>
                  <a:lnTo>
                    <a:pt x="2695296" y="286780"/>
                  </a:lnTo>
                  <a:lnTo>
                    <a:pt x="2688277" y="329426"/>
                  </a:lnTo>
                  <a:lnTo>
                    <a:pt x="2681258" y="375676"/>
                  </a:lnTo>
                  <a:lnTo>
                    <a:pt x="2677359" y="420408"/>
                  </a:lnTo>
                  <a:lnTo>
                    <a:pt x="2678283" y="481933"/>
                  </a:lnTo>
                  <a:lnTo>
                    <a:pt x="2685395" y="517936"/>
                  </a:lnTo>
                  <a:lnTo>
                    <a:pt x="2709130" y="562173"/>
                  </a:lnTo>
                  <a:lnTo>
                    <a:pt x="2758903" y="607025"/>
                  </a:lnTo>
                  <a:lnTo>
                    <a:pt x="2782837" y="615647"/>
                  </a:lnTo>
                  <a:lnTo>
                    <a:pt x="2807902" y="618308"/>
                  </a:lnTo>
                  <a:lnTo>
                    <a:pt x="2842914" y="612060"/>
                  </a:lnTo>
                  <a:lnTo>
                    <a:pt x="2881234" y="594740"/>
                  </a:lnTo>
                  <a:lnTo>
                    <a:pt x="2939260" y="546129"/>
                  </a:lnTo>
                  <a:lnTo>
                    <a:pt x="2990161" y="488819"/>
                  </a:lnTo>
                  <a:lnTo>
                    <a:pt x="3033835" y="431178"/>
                  </a:lnTo>
                  <a:lnTo>
                    <a:pt x="3072304" y="374866"/>
                  </a:lnTo>
                  <a:lnTo>
                    <a:pt x="3108876" y="312287"/>
                  </a:lnTo>
                  <a:lnTo>
                    <a:pt x="3139032" y="257275"/>
                  </a:lnTo>
                  <a:lnTo>
                    <a:pt x="3160587" y="204468"/>
                  </a:lnTo>
                  <a:lnTo>
                    <a:pt x="3181439" y="154305"/>
                  </a:lnTo>
                  <a:lnTo>
                    <a:pt x="3180828" y="147778"/>
                  </a:lnTo>
                  <a:lnTo>
                    <a:pt x="3176911" y="145766"/>
                  </a:lnTo>
                  <a:lnTo>
                    <a:pt x="3170791" y="146764"/>
                  </a:lnTo>
                  <a:lnTo>
                    <a:pt x="3165540" y="152109"/>
                  </a:lnTo>
                  <a:lnTo>
                    <a:pt x="3139381" y="212792"/>
                  </a:lnTo>
                  <a:lnTo>
                    <a:pt x="3117147" y="273830"/>
                  </a:lnTo>
                  <a:lnTo>
                    <a:pt x="3098982" y="328748"/>
                  </a:lnTo>
                  <a:lnTo>
                    <a:pt x="3084869" y="381279"/>
                  </a:lnTo>
                  <a:lnTo>
                    <a:pt x="3066135" y="443460"/>
                  </a:lnTo>
                  <a:lnTo>
                    <a:pt x="3041812" y="496875"/>
                  </a:lnTo>
                  <a:lnTo>
                    <a:pt x="3014478" y="558076"/>
                  </a:lnTo>
                  <a:lnTo>
                    <a:pt x="2986548" y="612019"/>
                  </a:lnTo>
                  <a:lnTo>
                    <a:pt x="2958501" y="673454"/>
                  </a:lnTo>
                  <a:lnTo>
                    <a:pt x="2930431" y="730996"/>
                  </a:lnTo>
                  <a:lnTo>
                    <a:pt x="2892218" y="793149"/>
                  </a:lnTo>
                  <a:lnTo>
                    <a:pt x="2849519" y="853067"/>
                  </a:lnTo>
                  <a:lnTo>
                    <a:pt x="2790897" y="916075"/>
                  </a:lnTo>
                  <a:lnTo>
                    <a:pt x="2735236" y="963715"/>
                  </a:lnTo>
                  <a:lnTo>
                    <a:pt x="2697121" y="988794"/>
                  </a:lnTo>
                  <a:lnTo>
                    <a:pt x="2669981" y="995892"/>
                  </a:lnTo>
                  <a:lnTo>
                    <a:pt x="2622804" y="994298"/>
                  </a:lnTo>
                  <a:lnTo>
                    <a:pt x="2598346" y="986250"/>
                  </a:lnTo>
                  <a:lnTo>
                    <a:pt x="2588549" y="980827"/>
                  </a:lnTo>
                  <a:lnTo>
                    <a:pt x="2574543" y="962325"/>
                  </a:lnTo>
                  <a:lnTo>
                    <a:pt x="2556020" y="912319"/>
                  </a:lnTo>
                  <a:lnTo>
                    <a:pt x="2549501" y="857381"/>
                  </a:lnTo>
                  <a:lnTo>
                    <a:pt x="2551334" y="801469"/>
                  </a:lnTo>
                  <a:lnTo>
                    <a:pt x="2567067" y="739736"/>
                  </a:lnTo>
                  <a:lnTo>
                    <a:pt x="2578253" y="717913"/>
                  </a:lnTo>
                  <a:lnTo>
                    <a:pt x="2594144" y="702754"/>
                  </a:lnTo>
                  <a:lnTo>
                    <a:pt x="2603294" y="697075"/>
                  </a:lnTo>
                  <a:lnTo>
                    <a:pt x="2644120" y="689080"/>
                  </a:lnTo>
                  <a:lnTo>
                    <a:pt x="2670211" y="693449"/>
                  </a:lnTo>
                  <a:lnTo>
                    <a:pt x="2727521" y="722998"/>
                  </a:lnTo>
                  <a:lnTo>
                    <a:pt x="2782930" y="765104"/>
                  </a:lnTo>
                  <a:lnTo>
                    <a:pt x="2839122" y="802652"/>
                  </a:lnTo>
                  <a:lnTo>
                    <a:pt x="2900307" y="837625"/>
                  </a:lnTo>
                  <a:lnTo>
                    <a:pt x="2957776" y="860397"/>
                  </a:lnTo>
                  <a:lnTo>
                    <a:pt x="3016643" y="878632"/>
                  </a:lnTo>
                  <a:lnTo>
                    <a:pt x="3076778" y="896271"/>
                  </a:lnTo>
                  <a:lnTo>
                    <a:pt x="3130959" y="904730"/>
                  </a:lnTo>
                  <a:lnTo>
                    <a:pt x="3189499" y="911785"/>
                  </a:lnTo>
                  <a:lnTo>
                    <a:pt x="3231967" y="917991"/>
                  </a:lnTo>
                  <a:lnTo>
                    <a:pt x="3292217" y="924943"/>
                  </a:lnTo>
                  <a:lnTo>
                    <a:pt x="3340874" y="927003"/>
                  </a:lnTo>
                  <a:lnTo>
                    <a:pt x="3379648" y="92787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06528" y="5022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151570" y="5439328"/>
            <a:ext cx="3966317" cy="814600"/>
            <a:chOff x="6151570" y="5439328"/>
            <a:chExt cx="3966317" cy="814600"/>
          </a:xfrm>
        </p:grpSpPr>
        <p:sp>
          <p:nvSpPr>
            <p:cNvPr id="76" name="Freeform 75"/>
            <p:cNvSpPr/>
            <p:nvPr/>
          </p:nvSpPr>
          <p:spPr>
            <a:xfrm>
              <a:off x="6151570" y="5439328"/>
              <a:ext cx="3935995" cy="676982"/>
            </a:xfrm>
            <a:custGeom>
              <a:avLst/>
              <a:gdLst/>
              <a:ahLst/>
              <a:cxnLst/>
              <a:rect l="0" t="0" r="0" b="0"/>
              <a:pathLst>
                <a:path w="3935995" h="676982">
                  <a:moveTo>
                    <a:pt x="18129" y="646143"/>
                  </a:moveTo>
                  <a:lnTo>
                    <a:pt x="6951" y="629375"/>
                  </a:lnTo>
                  <a:lnTo>
                    <a:pt x="0" y="585413"/>
                  </a:lnTo>
                  <a:lnTo>
                    <a:pt x="6056" y="528212"/>
                  </a:lnTo>
                  <a:lnTo>
                    <a:pt x="16372" y="469391"/>
                  </a:lnTo>
                  <a:lnTo>
                    <a:pt x="32556" y="420767"/>
                  </a:lnTo>
                  <a:lnTo>
                    <a:pt x="52217" y="362415"/>
                  </a:lnTo>
                  <a:lnTo>
                    <a:pt x="78285" y="305829"/>
                  </a:lnTo>
                  <a:lnTo>
                    <a:pt x="121284" y="243879"/>
                  </a:lnTo>
                  <a:lnTo>
                    <a:pt x="156659" y="195067"/>
                  </a:lnTo>
                  <a:lnTo>
                    <a:pt x="216194" y="144112"/>
                  </a:lnTo>
                  <a:lnTo>
                    <a:pt x="270553" y="113355"/>
                  </a:lnTo>
                  <a:lnTo>
                    <a:pt x="319115" y="90689"/>
                  </a:lnTo>
                  <a:lnTo>
                    <a:pt x="348432" y="84590"/>
                  </a:lnTo>
                  <a:lnTo>
                    <a:pt x="395850" y="90206"/>
                  </a:lnTo>
                  <a:lnTo>
                    <a:pt x="418802" y="98413"/>
                  </a:lnTo>
                  <a:lnTo>
                    <a:pt x="455691" y="122765"/>
                  </a:lnTo>
                  <a:lnTo>
                    <a:pt x="481310" y="152207"/>
                  </a:lnTo>
                  <a:lnTo>
                    <a:pt x="510605" y="209654"/>
                  </a:lnTo>
                  <a:lnTo>
                    <a:pt x="528186" y="264042"/>
                  </a:lnTo>
                  <a:lnTo>
                    <a:pt x="535992" y="319846"/>
                  </a:lnTo>
                  <a:lnTo>
                    <a:pt x="542863" y="375929"/>
                  </a:lnTo>
                  <a:lnTo>
                    <a:pt x="551456" y="435576"/>
                  </a:lnTo>
                  <a:lnTo>
                    <a:pt x="554009" y="498225"/>
                  </a:lnTo>
                  <a:lnTo>
                    <a:pt x="553595" y="559422"/>
                  </a:lnTo>
                  <a:lnTo>
                    <a:pt x="549352" y="592782"/>
                  </a:lnTo>
                  <a:lnTo>
                    <a:pt x="545413" y="601211"/>
                  </a:lnTo>
                  <a:lnTo>
                    <a:pt x="540447" y="604490"/>
                  </a:lnTo>
                  <a:lnTo>
                    <a:pt x="534797" y="604336"/>
                  </a:lnTo>
                  <a:lnTo>
                    <a:pt x="529860" y="598385"/>
                  </a:lnTo>
                  <a:lnTo>
                    <a:pt x="513533" y="543686"/>
                  </a:lnTo>
                  <a:lnTo>
                    <a:pt x="505727" y="482815"/>
                  </a:lnTo>
                  <a:lnTo>
                    <a:pt x="500295" y="422275"/>
                  </a:lnTo>
                  <a:lnTo>
                    <a:pt x="497515" y="365342"/>
                  </a:lnTo>
                  <a:lnTo>
                    <a:pt x="501421" y="321301"/>
                  </a:lnTo>
                  <a:lnTo>
                    <a:pt x="507056" y="278331"/>
                  </a:lnTo>
                  <a:lnTo>
                    <a:pt x="513460" y="235836"/>
                  </a:lnTo>
                  <a:lnTo>
                    <a:pt x="526762" y="178690"/>
                  </a:lnTo>
                  <a:lnTo>
                    <a:pt x="540156" y="148268"/>
                  </a:lnTo>
                  <a:lnTo>
                    <a:pt x="567428" y="112580"/>
                  </a:lnTo>
                  <a:lnTo>
                    <a:pt x="598905" y="87838"/>
                  </a:lnTo>
                  <a:lnTo>
                    <a:pt x="638517" y="73747"/>
                  </a:lnTo>
                  <a:lnTo>
                    <a:pt x="670153" y="70041"/>
                  </a:lnTo>
                  <a:lnTo>
                    <a:pt x="700591" y="77753"/>
                  </a:lnTo>
                  <a:lnTo>
                    <a:pt x="762848" y="105483"/>
                  </a:lnTo>
                  <a:lnTo>
                    <a:pt x="817958" y="145746"/>
                  </a:lnTo>
                  <a:lnTo>
                    <a:pt x="870712" y="206432"/>
                  </a:lnTo>
                  <a:lnTo>
                    <a:pt x="883706" y="227278"/>
                  </a:lnTo>
                  <a:lnTo>
                    <a:pt x="910992" y="286856"/>
                  </a:lnTo>
                  <a:lnTo>
                    <a:pt x="936495" y="340643"/>
                  </a:lnTo>
                  <a:lnTo>
                    <a:pt x="968099" y="403972"/>
                  </a:lnTo>
                  <a:lnTo>
                    <a:pt x="999686" y="464038"/>
                  </a:lnTo>
                  <a:lnTo>
                    <a:pt x="1042266" y="516314"/>
                  </a:lnTo>
                  <a:lnTo>
                    <a:pt x="1066797" y="534239"/>
                  </a:lnTo>
                  <a:lnTo>
                    <a:pt x="1093297" y="543765"/>
                  </a:lnTo>
                  <a:lnTo>
                    <a:pt x="1120672" y="546830"/>
                  </a:lnTo>
                  <a:lnTo>
                    <a:pt x="1148437" y="544292"/>
                  </a:lnTo>
                  <a:lnTo>
                    <a:pt x="1170135" y="536146"/>
                  </a:lnTo>
                  <a:lnTo>
                    <a:pt x="1225023" y="497907"/>
                  </a:lnTo>
                  <a:lnTo>
                    <a:pt x="1288279" y="439187"/>
                  </a:lnTo>
                  <a:lnTo>
                    <a:pt x="1336514" y="379233"/>
                  </a:lnTo>
                  <a:lnTo>
                    <a:pt x="1361855" y="319435"/>
                  </a:lnTo>
                  <a:lnTo>
                    <a:pt x="1379343" y="271343"/>
                  </a:lnTo>
                  <a:lnTo>
                    <a:pt x="1392023" y="223136"/>
                  </a:lnTo>
                  <a:lnTo>
                    <a:pt x="1401897" y="160034"/>
                  </a:lnTo>
                  <a:lnTo>
                    <a:pt x="1400526" y="122305"/>
                  </a:lnTo>
                  <a:lnTo>
                    <a:pt x="1392711" y="88899"/>
                  </a:lnTo>
                  <a:lnTo>
                    <a:pt x="1387242" y="80455"/>
                  </a:lnTo>
                  <a:lnTo>
                    <a:pt x="1371807" y="67953"/>
                  </a:lnTo>
                  <a:lnTo>
                    <a:pt x="1350130" y="64736"/>
                  </a:lnTo>
                  <a:lnTo>
                    <a:pt x="1337798" y="65516"/>
                  </a:lnTo>
                  <a:lnTo>
                    <a:pt x="1317857" y="75741"/>
                  </a:lnTo>
                  <a:lnTo>
                    <a:pt x="1301196" y="94324"/>
                  </a:lnTo>
                  <a:lnTo>
                    <a:pt x="1271435" y="153913"/>
                  </a:lnTo>
                  <a:lnTo>
                    <a:pt x="1248616" y="216420"/>
                  </a:lnTo>
                  <a:lnTo>
                    <a:pt x="1232311" y="279635"/>
                  </a:lnTo>
                  <a:lnTo>
                    <a:pt x="1229915" y="329708"/>
                  </a:lnTo>
                  <a:lnTo>
                    <a:pt x="1230524" y="372144"/>
                  </a:lnTo>
                  <a:lnTo>
                    <a:pt x="1238614" y="434327"/>
                  </a:lnTo>
                  <a:lnTo>
                    <a:pt x="1256479" y="487976"/>
                  </a:lnTo>
                  <a:lnTo>
                    <a:pt x="1273917" y="515015"/>
                  </a:lnTo>
                  <a:lnTo>
                    <a:pt x="1296484" y="532492"/>
                  </a:lnTo>
                  <a:lnTo>
                    <a:pt x="1323282" y="542989"/>
                  </a:lnTo>
                  <a:lnTo>
                    <a:pt x="1368914" y="547729"/>
                  </a:lnTo>
                  <a:lnTo>
                    <a:pt x="1427975" y="536405"/>
                  </a:lnTo>
                  <a:lnTo>
                    <a:pt x="1469700" y="514719"/>
                  </a:lnTo>
                  <a:lnTo>
                    <a:pt x="1526539" y="463947"/>
                  </a:lnTo>
                  <a:lnTo>
                    <a:pt x="1582916" y="402337"/>
                  </a:lnTo>
                  <a:lnTo>
                    <a:pt x="1619851" y="340672"/>
                  </a:lnTo>
                  <a:lnTo>
                    <a:pt x="1651907" y="277633"/>
                  </a:lnTo>
                  <a:lnTo>
                    <a:pt x="1670886" y="216669"/>
                  </a:lnTo>
                  <a:lnTo>
                    <a:pt x="1688622" y="159782"/>
                  </a:lnTo>
                  <a:lnTo>
                    <a:pt x="1699563" y="96870"/>
                  </a:lnTo>
                  <a:lnTo>
                    <a:pt x="1702072" y="33706"/>
                  </a:lnTo>
                  <a:lnTo>
                    <a:pt x="1696176" y="10911"/>
                  </a:lnTo>
                  <a:lnTo>
                    <a:pt x="1691328" y="1557"/>
                  </a:lnTo>
                  <a:lnTo>
                    <a:pt x="1685757" y="0"/>
                  </a:lnTo>
                  <a:lnTo>
                    <a:pt x="1679702" y="3641"/>
                  </a:lnTo>
                  <a:lnTo>
                    <a:pt x="1667906" y="20165"/>
                  </a:lnTo>
                  <a:lnTo>
                    <a:pt x="1650801" y="75140"/>
                  </a:lnTo>
                  <a:lnTo>
                    <a:pt x="1642861" y="126397"/>
                  </a:lnTo>
                  <a:lnTo>
                    <a:pt x="1640509" y="180579"/>
                  </a:lnTo>
                  <a:lnTo>
                    <a:pt x="1639811" y="242256"/>
                  </a:lnTo>
                  <a:lnTo>
                    <a:pt x="1639604" y="294456"/>
                  </a:lnTo>
                  <a:lnTo>
                    <a:pt x="1642663" y="342678"/>
                  </a:lnTo>
                  <a:lnTo>
                    <a:pt x="1648588" y="405785"/>
                  </a:lnTo>
                  <a:lnTo>
                    <a:pt x="1658164" y="463312"/>
                  </a:lnTo>
                  <a:lnTo>
                    <a:pt x="1671320" y="519735"/>
                  </a:lnTo>
                  <a:lnTo>
                    <a:pt x="1690773" y="575940"/>
                  </a:lnTo>
                  <a:lnTo>
                    <a:pt x="1715926" y="606885"/>
                  </a:lnTo>
                  <a:lnTo>
                    <a:pt x="1729062" y="610612"/>
                  </a:lnTo>
                  <a:lnTo>
                    <a:pt x="1762373" y="608515"/>
                  </a:lnTo>
                  <a:lnTo>
                    <a:pt x="1791216" y="596664"/>
                  </a:lnTo>
                  <a:lnTo>
                    <a:pt x="1824065" y="570262"/>
                  </a:lnTo>
                  <a:lnTo>
                    <a:pt x="1867590" y="517414"/>
                  </a:lnTo>
                  <a:lnTo>
                    <a:pt x="1900223" y="456421"/>
                  </a:lnTo>
                  <a:lnTo>
                    <a:pt x="1927184" y="396725"/>
                  </a:lnTo>
                  <a:lnTo>
                    <a:pt x="1953467" y="341247"/>
                  </a:lnTo>
                  <a:lnTo>
                    <a:pt x="1975716" y="288231"/>
                  </a:lnTo>
                  <a:lnTo>
                    <a:pt x="1993883" y="232030"/>
                  </a:lnTo>
                  <a:lnTo>
                    <a:pt x="2003308" y="179902"/>
                  </a:lnTo>
                  <a:lnTo>
                    <a:pt x="2007790" y="129232"/>
                  </a:lnTo>
                  <a:lnTo>
                    <a:pt x="2013668" y="89782"/>
                  </a:lnTo>
                  <a:lnTo>
                    <a:pt x="2011308" y="62740"/>
                  </a:lnTo>
                  <a:lnTo>
                    <a:pt x="2006701" y="54826"/>
                  </a:lnTo>
                  <a:lnTo>
                    <a:pt x="2000120" y="50721"/>
                  </a:lnTo>
                  <a:lnTo>
                    <a:pt x="1992223" y="49153"/>
                  </a:lnTo>
                  <a:lnTo>
                    <a:pt x="1985789" y="52788"/>
                  </a:lnTo>
                  <a:lnTo>
                    <a:pt x="1975520" y="69304"/>
                  </a:lnTo>
                  <a:lnTo>
                    <a:pt x="1959396" y="126441"/>
                  </a:lnTo>
                  <a:lnTo>
                    <a:pt x="1949676" y="179162"/>
                  </a:lnTo>
                  <a:lnTo>
                    <a:pt x="1946992" y="222567"/>
                  </a:lnTo>
                  <a:lnTo>
                    <a:pt x="1945799" y="269154"/>
                  </a:lnTo>
                  <a:lnTo>
                    <a:pt x="1948247" y="332062"/>
                  </a:lnTo>
                  <a:lnTo>
                    <a:pt x="1953261" y="389695"/>
                  </a:lnTo>
                  <a:lnTo>
                    <a:pt x="1955604" y="433900"/>
                  </a:lnTo>
                  <a:lnTo>
                    <a:pt x="1963500" y="494739"/>
                  </a:lnTo>
                  <a:lnTo>
                    <a:pt x="1979769" y="551635"/>
                  </a:lnTo>
                  <a:lnTo>
                    <a:pt x="1998476" y="587335"/>
                  </a:lnTo>
                  <a:lnTo>
                    <a:pt x="2005165" y="596410"/>
                  </a:lnTo>
                  <a:lnTo>
                    <a:pt x="2014304" y="602459"/>
                  </a:lnTo>
                  <a:lnTo>
                    <a:pt x="2036937" y="609181"/>
                  </a:lnTo>
                  <a:lnTo>
                    <a:pt x="2070397" y="607375"/>
                  </a:lnTo>
                  <a:lnTo>
                    <a:pt x="2088773" y="599277"/>
                  </a:lnTo>
                  <a:lnTo>
                    <a:pt x="2105908" y="585539"/>
                  </a:lnTo>
                  <a:lnTo>
                    <a:pt x="2156643" y="527417"/>
                  </a:lnTo>
                  <a:lnTo>
                    <a:pt x="2190397" y="466125"/>
                  </a:lnTo>
                  <a:lnTo>
                    <a:pt x="2217185" y="405238"/>
                  </a:lnTo>
                  <a:lnTo>
                    <a:pt x="2243525" y="350942"/>
                  </a:lnTo>
                  <a:lnTo>
                    <a:pt x="2269891" y="289508"/>
                  </a:lnTo>
                  <a:lnTo>
                    <a:pt x="2295287" y="228240"/>
                  </a:lnTo>
                  <a:lnTo>
                    <a:pt x="2311111" y="201786"/>
                  </a:lnTo>
                  <a:lnTo>
                    <a:pt x="2338118" y="155816"/>
                  </a:lnTo>
                  <a:lnTo>
                    <a:pt x="2388831" y="97594"/>
                  </a:lnTo>
                  <a:lnTo>
                    <a:pt x="2424746" y="72349"/>
                  </a:lnTo>
                  <a:lnTo>
                    <a:pt x="2465024" y="55640"/>
                  </a:lnTo>
                  <a:lnTo>
                    <a:pt x="2512182" y="48869"/>
                  </a:lnTo>
                  <a:lnTo>
                    <a:pt x="2563200" y="52453"/>
                  </a:lnTo>
                  <a:lnTo>
                    <a:pt x="2615361" y="72102"/>
                  </a:lnTo>
                  <a:lnTo>
                    <a:pt x="2675813" y="110183"/>
                  </a:lnTo>
                  <a:lnTo>
                    <a:pt x="2728099" y="161963"/>
                  </a:lnTo>
                  <a:lnTo>
                    <a:pt x="2762569" y="214492"/>
                  </a:lnTo>
                  <a:lnTo>
                    <a:pt x="2783154" y="275525"/>
                  </a:lnTo>
                  <a:lnTo>
                    <a:pt x="2797562" y="330563"/>
                  </a:lnTo>
                  <a:lnTo>
                    <a:pt x="2806084" y="386495"/>
                  </a:lnTo>
                  <a:lnTo>
                    <a:pt x="2815002" y="442603"/>
                  </a:lnTo>
                  <a:lnTo>
                    <a:pt x="2817977" y="504985"/>
                  </a:lnTo>
                  <a:lnTo>
                    <a:pt x="2818493" y="560645"/>
                  </a:lnTo>
                  <a:lnTo>
                    <a:pt x="2813078" y="620676"/>
                  </a:lnTo>
                  <a:lnTo>
                    <a:pt x="2811445" y="624486"/>
                  </a:lnTo>
                  <a:lnTo>
                    <a:pt x="2810358" y="622346"/>
                  </a:lnTo>
                  <a:lnTo>
                    <a:pt x="2808468" y="564414"/>
                  </a:lnTo>
                  <a:lnTo>
                    <a:pt x="2809436" y="513783"/>
                  </a:lnTo>
                  <a:lnTo>
                    <a:pt x="2816612" y="454847"/>
                  </a:lnTo>
                  <a:lnTo>
                    <a:pt x="2826147" y="396440"/>
                  </a:lnTo>
                  <a:lnTo>
                    <a:pt x="2836381" y="350669"/>
                  </a:lnTo>
                  <a:lnTo>
                    <a:pt x="2846822" y="292003"/>
                  </a:lnTo>
                  <a:lnTo>
                    <a:pt x="2858494" y="251484"/>
                  </a:lnTo>
                  <a:lnTo>
                    <a:pt x="2890264" y="190476"/>
                  </a:lnTo>
                  <a:lnTo>
                    <a:pt x="2922531" y="134519"/>
                  </a:lnTo>
                  <a:lnTo>
                    <a:pt x="2969100" y="75784"/>
                  </a:lnTo>
                  <a:lnTo>
                    <a:pt x="2978631" y="65863"/>
                  </a:lnTo>
                  <a:lnTo>
                    <a:pt x="3004819" y="51719"/>
                  </a:lnTo>
                  <a:lnTo>
                    <a:pt x="3063702" y="33107"/>
                  </a:lnTo>
                  <a:lnTo>
                    <a:pt x="3106289" y="32965"/>
                  </a:lnTo>
                  <a:lnTo>
                    <a:pt x="3160262" y="44567"/>
                  </a:lnTo>
                  <a:lnTo>
                    <a:pt x="3189102" y="62876"/>
                  </a:lnTo>
                  <a:lnTo>
                    <a:pt x="3218184" y="91178"/>
                  </a:lnTo>
                  <a:lnTo>
                    <a:pt x="3251266" y="150087"/>
                  </a:lnTo>
                  <a:lnTo>
                    <a:pt x="3267407" y="211158"/>
                  </a:lnTo>
                  <a:lnTo>
                    <a:pt x="3277131" y="269254"/>
                  </a:lnTo>
                  <a:lnTo>
                    <a:pt x="3279362" y="330921"/>
                  </a:lnTo>
                  <a:lnTo>
                    <a:pt x="3274304" y="393647"/>
                  </a:lnTo>
                  <a:lnTo>
                    <a:pt x="3269945" y="455516"/>
                  </a:lnTo>
                  <a:lnTo>
                    <a:pt x="3256046" y="511412"/>
                  </a:lnTo>
                  <a:lnTo>
                    <a:pt x="3246338" y="555660"/>
                  </a:lnTo>
                  <a:lnTo>
                    <a:pt x="3246515" y="557745"/>
                  </a:lnTo>
                  <a:lnTo>
                    <a:pt x="3247803" y="555625"/>
                  </a:lnTo>
                  <a:lnTo>
                    <a:pt x="3257106" y="517432"/>
                  </a:lnTo>
                  <a:lnTo>
                    <a:pt x="3263275" y="461015"/>
                  </a:lnTo>
                  <a:lnTo>
                    <a:pt x="3269823" y="398615"/>
                  </a:lnTo>
                  <a:lnTo>
                    <a:pt x="3276546" y="344814"/>
                  </a:lnTo>
                  <a:lnTo>
                    <a:pt x="3289299" y="287534"/>
                  </a:lnTo>
                  <a:lnTo>
                    <a:pt x="3300774" y="233392"/>
                  </a:lnTo>
                  <a:lnTo>
                    <a:pt x="3317303" y="182126"/>
                  </a:lnTo>
                  <a:lnTo>
                    <a:pt x="3340201" y="129056"/>
                  </a:lnTo>
                  <a:lnTo>
                    <a:pt x="3377825" y="73860"/>
                  </a:lnTo>
                  <a:lnTo>
                    <a:pt x="3398268" y="55273"/>
                  </a:lnTo>
                  <a:lnTo>
                    <a:pt x="3439988" y="33809"/>
                  </a:lnTo>
                  <a:lnTo>
                    <a:pt x="3477094" y="27583"/>
                  </a:lnTo>
                  <a:lnTo>
                    <a:pt x="3500879" y="35486"/>
                  </a:lnTo>
                  <a:lnTo>
                    <a:pt x="3521979" y="50696"/>
                  </a:lnTo>
                  <a:lnTo>
                    <a:pt x="3547012" y="81330"/>
                  </a:lnTo>
                  <a:lnTo>
                    <a:pt x="3576430" y="139778"/>
                  </a:lnTo>
                  <a:lnTo>
                    <a:pt x="3599182" y="191141"/>
                  </a:lnTo>
                  <a:lnTo>
                    <a:pt x="3613773" y="244658"/>
                  </a:lnTo>
                  <a:lnTo>
                    <a:pt x="3620987" y="307222"/>
                  </a:lnTo>
                  <a:lnTo>
                    <a:pt x="3627741" y="370575"/>
                  </a:lnTo>
                  <a:lnTo>
                    <a:pt x="3634500" y="410855"/>
                  </a:lnTo>
                  <a:lnTo>
                    <a:pt x="3639820" y="420265"/>
                  </a:lnTo>
                  <a:lnTo>
                    <a:pt x="3655091" y="433839"/>
                  </a:lnTo>
                  <a:lnTo>
                    <a:pt x="3662906" y="435587"/>
                  </a:lnTo>
                  <a:lnTo>
                    <a:pt x="3670456" y="434413"/>
                  </a:lnTo>
                  <a:lnTo>
                    <a:pt x="3677829" y="431290"/>
                  </a:lnTo>
                  <a:lnTo>
                    <a:pt x="3689140" y="418462"/>
                  </a:lnTo>
                  <a:lnTo>
                    <a:pt x="3724783" y="361296"/>
                  </a:lnTo>
                  <a:lnTo>
                    <a:pt x="3746770" y="319646"/>
                  </a:lnTo>
                  <a:lnTo>
                    <a:pt x="3766016" y="258769"/>
                  </a:lnTo>
                  <a:lnTo>
                    <a:pt x="3789854" y="203064"/>
                  </a:lnTo>
                  <a:lnTo>
                    <a:pt x="3794302" y="177428"/>
                  </a:lnTo>
                  <a:lnTo>
                    <a:pt x="3791979" y="171060"/>
                  </a:lnTo>
                  <a:lnTo>
                    <a:pt x="3786921" y="169154"/>
                  </a:lnTo>
                  <a:lnTo>
                    <a:pt x="3780038" y="170223"/>
                  </a:lnTo>
                  <a:lnTo>
                    <a:pt x="3766153" y="177650"/>
                  </a:lnTo>
                  <a:lnTo>
                    <a:pt x="3759174" y="182906"/>
                  </a:lnTo>
                  <a:lnTo>
                    <a:pt x="3748300" y="198105"/>
                  </a:lnTo>
                  <a:lnTo>
                    <a:pt x="3726906" y="255083"/>
                  </a:lnTo>
                  <a:lnTo>
                    <a:pt x="3705379" y="312747"/>
                  </a:lnTo>
                  <a:lnTo>
                    <a:pt x="3696369" y="366035"/>
                  </a:lnTo>
                  <a:lnTo>
                    <a:pt x="3693698" y="423158"/>
                  </a:lnTo>
                  <a:lnTo>
                    <a:pt x="3696028" y="477128"/>
                  </a:lnTo>
                  <a:lnTo>
                    <a:pt x="3702298" y="509024"/>
                  </a:lnTo>
                  <a:lnTo>
                    <a:pt x="3712885" y="530999"/>
                  </a:lnTo>
                  <a:lnTo>
                    <a:pt x="3718983" y="535455"/>
                  </a:lnTo>
                  <a:lnTo>
                    <a:pt x="3725388" y="536086"/>
                  </a:lnTo>
                  <a:lnTo>
                    <a:pt x="3731998" y="534167"/>
                  </a:lnTo>
                  <a:lnTo>
                    <a:pt x="3745581" y="522677"/>
                  </a:lnTo>
                  <a:lnTo>
                    <a:pt x="3763263" y="496477"/>
                  </a:lnTo>
                  <a:lnTo>
                    <a:pt x="3783425" y="437398"/>
                  </a:lnTo>
                  <a:lnTo>
                    <a:pt x="3797782" y="379478"/>
                  </a:lnTo>
                  <a:lnTo>
                    <a:pt x="3805245" y="329266"/>
                  </a:lnTo>
                  <a:lnTo>
                    <a:pt x="3804337" y="280462"/>
                  </a:lnTo>
                  <a:lnTo>
                    <a:pt x="3800739" y="261350"/>
                  </a:lnTo>
                  <a:lnTo>
                    <a:pt x="3799140" y="272353"/>
                  </a:lnTo>
                  <a:lnTo>
                    <a:pt x="3809480" y="331902"/>
                  </a:lnTo>
                  <a:lnTo>
                    <a:pt x="3822642" y="386759"/>
                  </a:lnTo>
                  <a:lnTo>
                    <a:pt x="3837677" y="433080"/>
                  </a:lnTo>
                  <a:lnTo>
                    <a:pt x="3849091" y="450453"/>
                  </a:lnTo>
                  <a:lnTo>
                    <a:pt x="3865083" y="462854"/>
                  </a:lnTo>
                  <a:lnTo>
                    <a:pt x="3885059" y="471095"/>
                  </a:lnTo>
                  <a:lnTo>
                    <a:pt x="3909534" y="474757"/>
                  </a:lnTo>
                  <a:lnTo>
                    <a:pt x="3919102" y="479244"/>
                  </a:lnTo>
                  <a:lnTo>
                    <a:pt x="3932854" y="493586"/>
                  </a:lnTo>
                  <a:lnTo>
                    <a:pt x="3935819" y="502325"/>
                  </a:lnTo>
                  <a:lnTo>
                    <a:pt x="3935994" y="521393"/>
                  </a:lnTo>
                  <a:lnTo>
                    <a:pt x="3923445" y="580987"/>
                  </a:lnTo>
                  <a:lnTo>
                    <a:pt x="3915676" y="601977"/>
                  </a:lnTo>
                  <a:lnTo>
                    <a:pt x="3884937" y="641901"/>
                  </a:lnTo>
                  <a:lnTo>
                    <a:pt x="3853166" y="669063"/>
                  </a:lnTo>
                  <a:lnTo>
                    <a:pt x="3841750" y="674291"/>
                  </a:lnTo>
                  <a:lnTo>
                    <a:pt x="3819706" y="676981"/>
                  </a:lnTo>
                  <a:lnTo>
                    <a:pt x="3813594" y="672551"/>
                  </a:lnTo>
                  <a:lnTo>
                    <a:pt x="3810690" y="664918"/>
                  </a:lnTo>
                  <a:lnTo>
                    <a:pt x="3809922" y="655150"/>
                  </a:lnTo>
                  <a:lnTo>
                    <a:pt x="3815310" y="638058"/>
                  </a:lnTo>
                  <a:lnTo>
                    <a:pt x="3857926" y="577560"/>
                  </a:lnTo>
                  <a:lnTo>
                    <a:pt x="3915784" y="526103"/>
                  </a:lnTo>
                  <a:lnTo>
                    <a:pt x="3924202" y="51980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043104" y="6096000"/>
              <a:ext cx="74783" cy="157928"/>
            </a:xfrm>
            <a:custGeom>
              <a:avLst/>
              <a:gdLst/>
              <a:ahLst/>
              <a:cxnLst/>
              <a:rect l="0" t="0" r="0" b="0"/>
              <a:pathLst>
                <a:path w="74783" h="157928">
                  <a:moveTo>
                    <a:pt x="74782" y="0"/>
                  </a:moveTo>
                  <a:lnTo>
                    <a:pt x="48950" y="55141"/>
                  </a:lnTo>
                  <a:lnTo>
                    <a:pt x="19074" y="110934"/>
                  </a:lnTo>
                  <a:lnTo>
                    <a:pt x="1213" y="142443"/>
                  </a:lnTo>
                  <a:lnTo>
                    <a:pt x="0" y="147604"/>
                  </a:lnTo>
                  <a:lnTo>
                    <a:pt x="1082" y="1579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26250" y="233798"/>
            <a:ext cx="5106323" cy="789638"/>
            <a:chOff x="2226250" y="233798"/>
            <a:chExt cx="5106323" cy="789638"/>
          </a:xfrm>
        </p:grpSpPr>
        <p:sp>
          <p:nvSpPr>
            <p:cNvPr id="2" name="Freeform 1"/>
            <p:cNvSpPr/>
            <p:nvPr/>
          </p:nvSpPr>
          <p:spPr>
            <a:xfrm>
              <a:off x="2457877" y="40225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8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75" y="121829"/>
                  </a:lnTo>
                  <a:lnTo>
                    <a:pt x="3727" y="138566"/>
                  </a:lnTo>
                  <a:lnTo>
                    <a:pt x="5376" y="155561"/>
                  </a:lnTo>
                  <a:lnTo>
                    <a:pt x="6778" y="172729"/>
                  </a:lnTo>
                  <a:lnTo>
                    <a:pt x="7871" y="189850"/>
                  </a:lnTo>
                  <a:lnTo>
                    <a:pt x="8679" y="206579"/>
                  </a:lnTo>
                  <a:lnTo>
                    <a:pt x="9257" y="222759"/>
                  </a:lnTo>
                  <a:lnTo>
                    <a:pt x="9662" y="238405"/>
                  </a:lnTo>
                  <a:lnTo>
                    <a:pt x="9942" y="253605"/>
                  </a:lnTo>
                  <a:lnTo>
                    <a:pt x="10133" y="268444"/>
                  </a:lnTo>
                  <a:lnTo>
                    <a:pt x="10263" y="282409"/>
                  </a:lnTo>
                  <a:lnTo>
                    <a:pt x="10365" y="295760"/>
                  </a:lnTo>
                  <a:lnTo>
                    <a:pt x="10448" y="309675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26250" y="339083"/>
              <a:ext cx="473784" cy="126343"/>
            </a:xfrm>
            <a:custGeom>
              <a:avLst/>
              <a:gdLst/>
              <a:ahLst/>
              <a:cxnLst/>
              <a:rect l="0" t="0" r="0" b="0"/>
              <a:pathLst>
                <a:path w="473784" h="126343">
                  <a:moveTo>
                    <a:pt x="473783" y="0"/>
                  </a:moveTo>
                  <a:lnTo>
                    <a:pt x="462048" y="3001"/>
                  </a:lnTo>
                  <a:lnTo>
                    <a:pt x="450919" y="6423"/>
                  </a:lnTo>
                  <a:lnTo>
                    <a:pt x="439316" y="10615"/>
                  </a:lnTo>
                  <a:lnTo>
                    <a:pt x="426982" y="15342"/>
                  </a:lnTo>
                  <a:lnTo>
                    <a:pt x="413674" y="20175"/>
                  </a:lnTo>
                  <a:lnTo>
                    <a:pt x="399373" y="24853"/>
                  </a:lnTo>
                  <a:lnTo>
                    <a:pt x="384542" y="29289"/>
                  </a:lnTo>
                  <a:lnTo>
                    <a:pt x="369976" y="33490"/>
                  </a:lnTo>
                  <a:lnTo>
                    <a:pt x="356112" y="37499"/>
                  </a:lnTo>
                  <a:lnTo>
                    <a:pt x="343026" y="41359"/>
                  </a:lnTo>
                  <a:lnTo>
                    <a:pt x="330624" y="45112"/>
                  </a:lnTo>
                  <a:lnTo>
                    <a:pt x="318754" y="48787"/>
                  </a:lnTo>
                  <a:lnTo>
                    <a:pt x="306951" y="52410"/>
                  </a:lnTo>
                  <a:lnTo>
                    <a:pt x="294486" y="55996"/>
                  </a:lnTo>
                  <a:lnTo>
                    <a:pt x="281024" y="59557"/>
                  </a:lnTo>
                  <a:lnTo>
                    <a:pt x="266893" y="63101"/>
                  </a:lnTo>
                  <a:lnTo>
                    <a:pt x="252869" y="66634"/>
                  </a:lnTo>
                  <a:lnTo>
                    <a:pt x="239401" y="70159"/>
                  </a:lnTo>
                  <a:lnTo>
                    <a:pt x="226596" y="73679"/>
                  </a:lnTo>
                  <a:lnTo>
                    <a:pt x="214391" y="77195"/>
                  </a:lnTo>
                  <a:lnTo>
                    <a:pt x="202657" y="80709"/>
                  </a:lnTo>
                  <a:lnTo>
                    <a:pt x="190946" y="84222"/>
                  </a:lnTo>
                  <a:lnTo>
                    <a:pt x="178544" y="87733"/>
                  </a:lnTo>
                  <a:lnTo>
                    <a:pt x="165124" y="91244"/>
                  </a:lnTo>
                  <a:lnTo>
                    <a:pt x="151022" y="94755"/>
                  </a:lnTo>
                  <a:lnTo>
                    <a:pt x="137017" y="98265"/>
                  </a:lnTo>
                  <a:lnTo>
                    <a:pt x="123557" y="101774"/>
                  </a:lnTo>
                  <a:lnTo>
                    <a:pt x="110588" y="105285"/>
                  </a:lnTo>
                  <a:lnTo>
                    <a:pt x="97741" y="108794"/>
                  </a:lnTo>
                  <a:lnTo>
                    <a:pt x="84771" y="112299"/>
                  </a:lnTo>
                  <a:lnTo>
                    <a:pt x="71622" y="115648"/>
                  </a:lnTo>
                  <a:lnTo>
                    <a:pt x="56749" y="118873"/>
                  </a:lnTo>
                  <a:lnTo>
                    <a:pt x="35486" y="1222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249" y="370669"/>
              <a:ext cx="342385" cy="357969"/>
            </a:xfrm>
            <a:custGeom>
              <a:avLst/>
              <a:gdLst/>
              <a:ahLst/>
              <a:cxnLst/>
              <a:rect l="0" t="0" r="0" b="0"/>
              <a:pathLst>
                <a:path w="342385" h="357969">
                  <a:moveTo>
                    <a:pt x="4613" y="0"/>
                  </a:moveTo>
                  <a:lnTo>
                    <a:pt x="1813" y="11734"/>
                  </a:lnTo>
                  <a:lnTo>
                    <a:pt x="311" y="22863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6" y="72334"/>
                  </a:lnTo>
                  <a:lnTo>
                    <a:pt x="3003" y="85514"/>
                  </a:lnTo>
                  <a:lnTo>
                    <a:pt x="4178" y="98430"/>
                  </a:lnTo>
                  <a:lnTo>
                    <a:pt x="5812" y="110901"/>
                  </a:lnTo>
                  <a:lnTo>
                    <a:pt x="7740" y="123241"/>
                  </a:lnTo>
                  <a:lnTo>
                    <a:pt x="9580" y="136131"/>
                  </a:lnTo>
                  <a:lnTo>
                    <a:pt x="11119" y="149920"/>
                  </a:lnTo>
                  <a:lnTo>
                    <a:pt x="12475" y="164624"/>
                  </a:lnTo>
                  <a:lnTo>
                    <a:pt x="13992" y="180106"/>
                  </a:lnTo>
                  <a:lnTo>
                    <a:pt x="15865" y="196192"/>
                  </a:lnTo>
                  <a:lnTo>
                    <a:pt x="18123" y="212723"/>
                  </a:lnTo>
                  <a:lnTo>
                    <a:pt x="20718" y="229573"/>
                  </a:lnTo>
                  <a:lnTo>
                    <a:pt x="23577" y="246636"/>
                  </a:lnTo>
                  <a:lnTo>
                    <a:pt x="26634" y="263516"/>
                  </a:lnTo>
                  <a:lnTo>
                    <a:pt x="29831" y="279550"/>
                  </a:lnTo>
                  <a:lnTo>
                    <a:pt x="33123" y="294449"/>
                  </a:lnTo>
                  <a:lnTo>
                    <a:pt x="36316" y="308420"/>
                  </a:lnTo>
                  <a:lnTo>
                    <a:pt x="39080" y="321958"/>
                  </a:lnTo>
                  <a:lnTo>
                    <a:pt x="41246" y="335331"/>
                  </a:lnTo>
                  <a:lnTo>
                    <a:pt x="41994" y="346163"/>
                  </a:lnTo>
                  <a:lnTo>
                    <a:pt x="41023" y="350727"/>
                  </a:lnTo>
                  <a:lnTo>
                    <a:pt x="39736" y="349155"/>
                  </a:lnTo>
                  <a:lnTo>
                    <a:pt x="38675" y="343167"/>
                  </a:lnTo>
                  <a:lnTo>
                    <a:pt x="37898" y="334296"/>
                  </a:lnTo>
                  <a:lnTo>
                    <a:pt x="37357" y="323594"/>
                  </a:lnTo>
                  <a:lnTo>
                    <a:pt x="37156" y="311890"/>
                  </a:lnTo>
                  <a:lnTo>
                    <a:pt x="37549" y="299911"/>
                  </a:lnTo>
                  <a:lnTo>
                    <a:pt x="38629" y="288051"/>
                  </a:lnTo>
                  <a:lnTo>
                    <a:pt x="40339" y="276448"/>
                  </a:lnTo>
                  <a:lnTo>
                    <a:pt x="42557" y="265109"/>
                  </a:lnTo>
                  <a:lnTo>
                    <a:pt x="45165" y="253994"/>
                  </a:lnTo>
                  <a:lnTo>
                    <a:pt x="48222" y="243051"/>
                  </a:lnTo>
                  <a:lnTo>
                    <a:pt x="51951" y="232235"/>
                  </a:lnTo>
                  <a:lnTo>
                    <a:pt x="56427" y="221518"/>
                  </a:lnTo>
                  <a:lnTo>
                    <a:pt x="61738" y="211201"/>
                  </a:lnTo>
                  <a:lnTo>
                    <a:pt x="68060" y="201878"/>
                  </a:lnTo>
                  <a:lnTo>
                    <a:pt x="75390" y="193808"/>
                  </a:lnTo>
                  <a:lnTo>
                    <a:pt x="83584" y="187408"/>
                  </a:lnTo>
                  <a:lnTo>
                    <a:pt x="92455" y="183390"/>
                  </a:lnTo>
                  <a:lnTo>
                    <a:pt x="101823" y="181915"/>
                  </a:lnTo>
                  <a:lnTo>
                    <a:pt x="111383" y="182687"/>
                  </a:lnTo>
                  <a:lnTo>
                    <a:pt x="120721" y="185249"/>
                  </a:lnTo>
                  <a:lnTo>
                    <a:pt x="129624" y="189156"/>
                  </a:lnTo>
                  <a:lnTo>
                    <a:pt x="137906" y="194198"/>
                  </a:lnTo>
                  <a:lnTo>
                    <a:pt x="145323" y="200397"/>
                  </a:lnTo>
                  <a:lnTo>
                    <a:pt x="151830" y="207677"/>
                  </a:lnTo>
                  <a:lnTo>
                    <a:pt x="157540" y="216022"/>
                  </a:lnTo>
                  <a:lnTo>
                    <a:pt x="162617" y="225533"/>
                  </a:lnTo>
                  <a:lnTo>
                    <a:pt x="167222" y="236157"/>
                  </a:lnTo>
                  <a:lnTo>
                    <a:pt x="171487" y="247717"/>
                  </a:lnTo>
                  <a:lnTo>
                    <a:pt x="175512" y="260000"/>
                  </a:lnTo>
                  <a:lnTo>
                    <a:pt x="179393" y="272728"/>
                  </a:lnTo>
                  <a:lnTo>
                    <a:pt x="183960" y="282573"/>
                  </a:lnTo>
                  <a:lnTo>
                    <a:pt x="189819" y="285883"/>
                  </a:lnTo>
                  <a:lnTo>
                    <a:pt x="196317" y="284524"/>
                  </a:lnTo>
                  <a:lnTo>
                    <a:pt x="203455" y="280713"/>
                  </a:lnTo>
                  <a:lnTo>
                    <a:pt x="211310" y="275978"/>
                  </a:lnTo>
                  <a:lnTo>
                    <a:pt x="219840" y="271101"/>
                  </a:lnTo>
                  <a:lnTo>
                    <a:pt x="228925" y="266232"/>
                  </a:lnTo>
                  <a:lnTo>
                    <a:pt x="238436" y="261144"/>
                  </a:lnTo>
                  <a:lnTo>
                    <a:pt x="248259" y="255697"/>
                  </a:lnTo>
                  <a:lnTo>
                    <a:pt x="258304" y="250042"/>
                  </a:lnTo>
                  <a:lnTo>
                    <a:pt x="268503" y="244538"/>
                  </a:lnTo>
                  <a:lnTo>
                    <a:pt x="278808" y="239387"/>
                  </a:lnTo>
                  <a:lnTo>
                    <a:pt x="289187" y="234622"/>
                  </a:lnTo>
                  <a:lnTo>
                    <a:pt x="299615" y="230194"/>
                  </a:lnTo>
                  <a:lnTo>
                    <a:pt x="310062" y="226018"/>
                  </a:lnTo>
                  <a:lnTo>
                    <a:pt x="320027" y="221535"/>
                  </a:lnTo>
                  <a:lnTo>
                    <a:pt x="328580" y="215767"/>
                  </a:lnTo>
                  <a:lnTo>
                    <a:pt x="335319" y="208293"/>
                  </a:lnTo>
                  <a:lnTo>
                    <a:pt x="340012" y="199507"/>
                  </a:lnTo>
                  <a:lnTo>
                    <a:pt x="342346" y="190307"/>
                  </a:lnTo>
                  <a:lnTo>
                    <a:pt x="342384" y="181284"/>
                  </a:lnTo>
                  <a:lnTo>
                    <a:pt x="340157" y="173145"/>
                  </a:lnTo>
                  <a:lnTo>
                    <a:pt x="335480" y="166831"/>
                  </a:lnTo>
                  <a:lnTo>
                    <a:pt x="328490" y="162671"/>
                  </a:lnTo>
                  <a:lnTo>
                    <a:pt x="319733" y="160491"/>
                  </a:lnTo>
                  <a:lnTo>
                    <a:pt x="309955" y="159920"/>
                  </a:lnTo>
                  <a:lnTo>
                    <a:pt x="299685" y="160570"/>
                  </a:lnTo>
                  <a:lnTo>
                    <a:pt x="289369" y="162271"/>
                  </a:lnTo>
                  <a:lnTo>
                    <a:pt x="279450" y="165074"/>
                  </a:lnTo>
                  <a:lnTo>
                    <a:pt x="270121" y="168921"/>
                  </a:lnTo>
                  <a:lnTo>
                    <a:pt x="261536" y="173806"/>
                  </a:lnTo>
                  <a:lnTo>
                    <a:pt x="253907" y="179842"/>
                  </a:lnTo>
                  <a:lnTo>
                    <a:pt x="247254" y="186979"/>
                  </a:lnTo>
                  <a:lnTo>
                    <a:pt x="241445" y="195044"/>
                  </a:lnTo>
                  <a:lnTo>
                    <a:pt x="236301" y="203828"/>
                  </a:lnTo>
                  <a:lnTo>
                    <a:pt x="231655" y="213148"/>
                  </a:lnTo>
                  <a:lnTo>
                    <a:pt x="227533" y="223016"/>
                  </a:lnTo>
                  <a:lnTo>
                    <a:pt x="224135" y="233624"/>
                  </a:lnTo>
                  <a:lnTo>
                    <a:pt x="221520" y="245016"/>
                  </a:lnTo>
                  <a:lnTo>
                    <a:pt x="219764" y="256938"/>
                  </a:lnTo>
                  <a:lnTo>
                    <a:pt x="219034" y="268940"/>
                  </a:lnTo>
                  <a:lnTo>
                    <a:pt x="219328" y="280750"/>
                  </a:lnTo>
                  <a:lnTo>
                    <a:pt x="220661" y="292120"/>
                  </a:lnTo>
                  <a:lnTo>
                    <a:pt x="223151" y="302756"/>
                  </a:lnTo>
                  <a:lnTo>
                    <a:pt x="226761" y="312570"/>
                  </a:lnTo>
                  <a:lnTo>
                    <a:pt x="231642" y="321481"/>
                  </a:lnTo>
                  <a:lnTo>
                    <a:pt x="238199" y="329329"/>
                  </a:lnTo>
                  <a:lnTo>
                    <a:pt x="246502" y="336124"/>
                  </a:lnTo>
                  <a:lnTo>
                    <a:pt x="256331" y="341859"/>
                  </a:lnTo>
                  <a:lnTo>
                    <a:pt x="267371" y="346421"/>
                  </a:lnTo>
                  <a:lnTo>
                    <a:pt x="279300" y="349862"/>
                  </a:lnTo>
                  <a:lnTo>
                    <a:pt x="291451" y="352366"/>
                  </a:lnTo>
                  <a:lnTo>
                    <a:pt x="304107" y="354409"/>
                  </a:lnTo>
                  <a:lnTo>
                    <a:pt x="319492" y="356174"/>
                  </a:lnTo>
                  <a:lnTo>
                    <a:pt x="341525" y="3579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0860" y="542215"/>
              <a:ext cx="178089" cy="166391"/>
            </a:xfrm>
            <a:custGeom>
              <a:avLst/>
              <a:gdLst/>
              <a:ahLst/>
              <a:cxnLst/>
              <a:rect l="0" t="0" r="0" b="0"/>
              <a:pathLst>
                <a:path w="178089" h="166391">
                  <a:moveTo>
                    <a:pt x="151940" y="7438"/>
                  </a:moveTo>
                  <a:lnTo>
                    <a:pt x="143004" y="4571"/>
                  </a:lnTo>
                  <a:lnTo>
                    <a:pt x="133377" y="2429"/>
                  </a:lnTo>
                  <a:lnTo>
                    <a:pt x="122094" y="835"/>
                  </a:lnTo>
                  <a:lnTo>
                    <a:pt x="109599" y="0"/>
                  </a:lnTo>
                  <a:lnTo>
                    <a:pt x="96768" y="448"/>
                  </a:lnTo>
                  <a:lnTo>
                    <a:pt x="84154" y="2357"/>
                  </a:lnTo>
                  <a:lnTo>
                    <a:pt x="72117" y="5594"/>
                  </a:lnTo>
                  <a:lnTo>
                    <a:pt x="60970" y="9903"/>
                  </a:lnTo>
                  <a:lnTo>
                    <a:pt x="50778" y="15026"/>
                  </a:lnTo>
                  <a:lnTo>
                    <a:pt x="41429" y="20905"/>
                  </a:lnTo>
                  <a:lnTo>
                    <a:pt x="32748" y="27674"/>
                  </a:lnTo>
                  <a:lnTo>
                    <a:pt x="24576" y="35341"/>
                  </a:lnTo>
                  <a:lnTo>
                    <a:pt x="17102" y="43946"/>
                  </a:lnTo>
                  <a:lnTo>
                    <a:pt x="10833" y="53632"/>
                  </a:lnTo>
                  <a:lnTo>
                    <a:pt x="5954" y="64370"/>
                  </a:lnTo>
                  <a:lnTo>
                    <a:pt x="2509" y="75835"/>
                  </a:lnTo>
                  <a:lnTo>
                    <a:pt x="563" y="87523"/>
                  </a:lnTo>
                  <a:lnTo>
                    <a:pt x="0" y="99118"/>
                  </a:lnTo>
                  <a:lnTo>
                    <a:pt x="741" y="110343"/>
                  </a:lnTo>
                  <a:lnTo>
                    <a:pt x="2824" y="120881"/>
                  </a:lnTo>
                  <a:lnTo>
                    <a:pt x="6154" y="130629"/>
                  </a:lnTo>
                  <a:lnTo>
                    <a:pt x="10675" y="139496"/>
                  </a:lnTo>
                  <a:lnTo>
                    <a:pt x="16458" y="147314"/>
                  </a:lnTo>
                  <a:lnTo>
                    <a:pt x="23423" y="154085"/>
                  </a:lnTo>
                  <a:lnTo>
                    <a:pt x="31371" y="159634"/>
                  </a:lnTo>
                  <a:lnTo>
                    <a:pt x="40075" y="163539"/>
                  </a:lnTo>
                  <a:lnTo>
                    <a:pt x="49337" y="165721"/>
                  </a:lnTo>
                  <a:lnTo>
                    <a:pt x="58996" y="166390"/>
                  </a:lnTo>
                  <a:lnTo>
                    <a:pt x="68932" y="165859"/>
                  </a:lnTo>
                  <a:lnTo>
                    <a:pt x="79060" y="164427"/>
                  </a:lnTo>
                  <a:lnTo>
                    <a:pt x="89318" y="162180"/>
                  </a:lnTo>
                  <a:lnTo>
                    <a:pt x="99664" y="159002"/>
                  </a:lnTo>
                  <a:lnTo>
                    <a:pt x="110067" y="154904"/>
                  </a:lnTo>
                  <a:lnTo>
                    <a:pt x="120341" y="150018"/>
                  </a:lnTo>
                  <a:lnTo>
                    <a:pt x="130166" y="144514"/>
                  </a:lnTo>
                  <a:lnTo>
                    <a:pt x="139401" y="138547"/>
                  </a:lnTo>
                  <a:lnTo>
                    <a:pt x="147906" y="132082"/>
                  </a:lnTo>
                  <a:lnTo>
                    <a:pt x="155474" y="124911"/>
                  </a:lnTo>
                  <a:lnTo>
                    <a:pt x="162078" y="116970"/>
                  </a:lnTo>
                  <a:lnTo>
                    <a:pt x="167683" y="108179"/>
                  </a:lnTo>
                  <a:lnTo>
                    <a:pt x="172157" y="98368"/>
                  </a:lnTo>
                  <a:lnTo>
                    <a:pt x="175530" y="87547"/>
                  </a:lnTo>
                  <a:lnTo>
                    <a:pt x="177643" y="76025"/>
                  </a:lnTo>
                  <a:lnTo>
                    <a:pt x="178088" y="64300"/>
                  </a:lnTo>
                  <a:lnTo>
                    <a:pt x="176790" y="52683"/>
                  </a:lnTo>
                  <a:lnTo>
                    <a:pt x="173799" y="41615"/>
                  </a:lnTo>
                  <a:lnTo>
                    <a:pt x="169125" y="31714"/>
                  </a:lnTo>
                  <a:lnTo>
                    <a:pt x="162959" y="23216"/>
                  </a:lnTo>
                  <a:lnTo>
                    <a:pt x="156044" y="16351"/>
                  </a:lnTo>
                  <a:lnTo>
                    <a:pt x="148911" y="10956"/>
                  </a:lnTo>
                  <a:lnTo>
                    <a:pt x="140937" y="7677"/>
                  </a:lnTo>
                  <a:lnTo>
                    <a:pt x="130883" y="743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64000" y="318026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4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6" y="63106"/>
                  </a:lnTo>
                  <a:lnTo>
                    <a:pt x="3003" y="76216"/>
                  </a:lnTo>
                  <a:lnTo>
                    <a:pt x="4178" y="90145"/>
                  </a:lnTo>
                  <a:lnTo>
                    <a:pt x="5813" y="104920"/>
                  </a:lnTo>
                  <a:lnTo>
                    <a:pt x="7740" y="120434"/>
                  </a:lnTo>
                  <a:lnTo>
                    <a:pt x="9580" y="136533"/>
                  </a:lnTo>
                  <a:lnTo>
                    <a:pt x="11115" y="153068"/>
                  </a:lnTo>
                  <a:lnTo>
                    <a:pt x="12298" y="169918"/>
                  </a:lnTo>
                  <a:lnTo>
                    <a:pt x="13167" y="186989"/>
                  </a:lnTo>
                  <a:lnTo>
                    <a:pt x="13786" y="204213"/>
                  </a:lnTo>
                  <a:lnTo>
                    <a:pt x="14219" y="221543"/>
                  </a:lnTo>
                  <a:lnTo>
                    <a:pt x="14517" y="238943"/>
                  </a:lnTo>
                  <a:lnTo>
                    <a:pt x="14725" y="256383"/>
                  </a:lnTo>
                  <a:lnTo>
                    <a:pt x="15036" y="273519"/>
                  </a:lnTo>
                  <a:lnTo>
                    <a:pt x="15778" y="289726"/>
                  </a:lnTo>
                  <a:lnTo>
                    <a:pt x="17089" y="304724"/>
                  </a:lnTo>
                  <a:lnTo>
                    <a:pt x="18792" y="318126"/>
                  </a:lnTo>
                  <a:lnTo>
                    <a:pt x="20652" y="330581"/>
                  </a:lnTo>
                  <a:lnTo>
                    <a:pt x="22833" y="343182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86555" y="293981"/>
              <a:ext cx="131732" cy="418877"/>
            </a:xfrm>
            <a:custGeom>
              <a:avLst/>
              <a:gdLst/>
              <a:ahLst/>
              <a:cxnLst/>
              <a:rect l="0" t="0" r="0" b="0"/>
              <a:pathLst>
                <a:path w="131732" h="418877">
                  <a:moveTo>
                    <a:pt x="103156" y="276729"/>
                  </a:moveTo>
                  <a:lnTo>
                    <a:pt x="100156" y="267995"/>
                  </a:lnTo>
                  <a:lnTo>
                    <a:pt x="96734" y="260288"/>
                  </a:lnTo>
                  <a:lnTo>
                    <a:pt x="92528" y="252895"/>
                  </a:lnTo>
                  <a:lnTo>
                    <a:pt x="87283" y="245980"/>
                  </a:lnTo>
                  <a:lnTo>
                    <a:pt x="80504" y="240098"/>
                  </a:lnTo>
                  <a:lnTo>
                    <a:pt x="72077" y="235488"/>
                  </a:lnTo>
                  <a:lnTo>
                    <a:pt x="62509" y="232394"/>
                  </a:lnTo>
                  <a:lnTo>
                    <a:pt x="52715" y="231217"/>
                  </a:lnTo>
                  <a:lnTo>
                    <a:pt x="43249" y="231989"/>
                  </a:lnTo>
                  <a:lnTo>
                    <a:pt x="34458" y="234609"/>
                  </a:lnTo>
                  <a:lnTo>
                    <a:pt x="26633" y="239026"/>
                  </a:lnTo>
                  <a:lnTo>
                    <a:pt x="19825" y="245040"/>
                  </a:lnTo>
                  <a:lnTo>
                    <a:pt x="14068" y="252669"/>
                  </a:lnTo>
                  <a:lnTo>
                    <a:pt x="9484" y="262217"/>
                  </a:lnTo>
                  <a:lnTo>
                    <a:pt x="6024" y="273676"/>
                  </a:lnTo>
                  <a:lnTo>
                    <a:pt x="3511" y="286777"/>
                  </a:lnTo>
                  <a:lnTo>
                    <a:pt x="1732" y="301165"/>
                  </a:lnTo>
                  <a:lnTo>
                    <a:pt x="505" y="316497"/>
                  </a:lnTo>
                  <a:lnTo>
                    <a:pt x="0" y="332010"/>
                  </a:lnTo>
                  <a:lnTo>
                    <a:pt x="718" y="346578"/>
                  </a:lnTo>
                  <a:lnTo>
                    <a:pt x="2832" y="359670"/>
                  </a:lnTo>
                  <a:lnTo>
                    <a:pt x="6218" y="371440"/>
                  </a:lnTo>
                  <a:lnTo>
                    <a:pt x="10633" y="382428"/>
                  </a:lnTo>
                  <a:lnTo>
                    <a:pt x="15831" y="393030"/>
                  </a:lnTo>
                  <a:lnTo>
                    <a:pt x="21761" y="402813"/>
                  </a:lnTo>
                  <a:lnTo>
                    <a:pt x="28564" y="410655"/>
                  </a:lnTo>
                  <a:lnTo>
                    <a:pt x="36246" y="416070"/>
                  </a:lnTo>
                  <a:lnTo>
                    <a:pt x="44521" y="418876"/>
                  </a:lnTo>
                  <a:lnTo>
                    <a:pt x="52922" y="418864"/>
                  </a:lnTo>
                  <a:lnTo>
                    <a:pt x="61164" y="416216"/>
                  </a:lnTo>
                  <a:lnTo>
                    <a:pt x="69155" y="411218"/>
                  </a:lnTo>
                  <a:lnTo>
                    <a:pt x="76902" y="404067"/>
                  </a:lnTo>
                  <a:lnTo>
                    <a:pt x="84441" y="395075"/>
                  </a:lnTo>
                  <a:lnTo>
                    <a:pt x="91656" y="384466"/>
                  </a:lnTo>
                  <a:lnTo>
                    <a:pt x="98282" y="372298"/>
                  </a:lnTo>
                  <a:lnTo>
                    <a:pt x="104219" y="358744"/>
                  </a:lnTo>
                  <a:lnTo>
                    <a:pt x="109358" y="344067"/>
                  </a:lnTo>
                  <a:lnTo>
                    <a:pt x="113513" y="328537"/>
                  </a:lnTo>
                  <a:lnTo>
                    <a:pt x="116682" y="312396"/>
                  </a:lnTo>
                  <a:lnTo>
                    <a:pt x="119166" y="296152"/>
                  </a:lnTo>
                  <a:lnTo>
                    <a:pt x="121457" y="280552"/>
                  </a:lnTo>
                  <a:lnTo>
                    <a:pt x="123851" y="265937"/>
                  </a:lnTo>
                  <a:lnTo>
                    <a:pt x="126292" y="251819"/>
                  </a:lnTo>
                  <a:lnTo>
                    <a:pt x="128478" y="237118"/>
                  </a:lnTo>
                  <a:lnTo>
                    <a:pt x="130241" y="221256"/>
                  </a:lnTo>
                  <a:lnTo>
                    <a:pt x="131407" y="204158"/>
                  </a:lnTo>
                  <a:lnTo>
                    <a:pt x="131731" y="185990"/>
                  </a:lnTo>
                  <a:lnTo>
                    <a:pt x="131167" y="166987"/>
                  </a:lnTo>
                  <a:lnTo>
                    <a:pt x="129821" y="147531"/>
                  </a:lnTo>
                  <a:lnTo>
                    <a:pt x="127854" y="128104"/>
                  </a:lnTo>
                  <a:lnTo>
                    <a:pt x="125423" y="108979"/>
                  </a:lnTo>
                  <a:lnTo>
                    <a:pt x="122656" y="90547"/>
                  </a:lnTo>
                  <a:lnTo>
                    <a:pt x="119654" y="73389"/>
                  </a:lnTo>
                  <a:lnTo>
                    <a:pt x="116484" y="57705"/>
                  </a:lnTo>
                  <a:lnTo>
                    <a:pt x="113035" y="43528"/>
                  </a:lnTo>
                  <a:lnTo>
                    <a:pt x="109033" y="30909"/>
                  </a:lnTo>
                  <a:lnTo>
                    <a:pt x="104375" y="19732"/>
                  </a:lnTo>
                  <a:lnTo>
                    <a:pt x="99111" y="10393"/>
                  </a:lnTo>
                  <a:lnTo>
                    <a:pt x="93352" y="3846"/>
                  </a:lnTo>
                  <a:lnTo>
                    <a:pt x="87223" y="379"/>
                  </a:lnTo>
                  <a:lnTo>
                    <a:pt x="80988" y="0"/>
                  </a:lnTo>
                  <a:lnTo>
                    <a:pt x="75037" y="2778"/>
                  </a:lnTo>
                  <a:lnTo>
                    <a:pt x="69560" y="8430"/>
                  </a:lnTo>
                  <a:lnTo>
                    <a:pt x="64732" y="16596"/>
                  </a:lnTo>
                  <a:lnTo>
                    <a:pt x="60787" y="27026"/>
                  </a:lnTo>
                  <a:lnTo>
                    <a:pt x="57765" y="39369"/>
                  </a:lnTo>
                  <a:lnTo>
                    <a:pt x="55548" y="53210"/>
                  </a:lnTo>
                  <a:lnTo>
                    <a:pt x="53969" y="68170"/>
                  </a:lnTo>
                  <a:lnTo>
                    <a:pt x="52870" y="83934"/>
                  </a:lnTo>
                  <a:lnTo>
                    <a:pt x="52284" y="100264"/>
                  </a:lnTo>
                  <a:lnTo>
                    <a:pt x="52413" y="116985"/>
                  </a:lnTo>
                  <a:lnTo>
                    <a:pt x="53315" y="133966"/>
                  </a:lnTo>
                  <a:lnTo>
                    <a:pt x="54902" y="150793"/>
                  </a:lnTo>
                  <a:lnTo>
                    <a:pt x="57039" y="166792"/>
                  </a:lnTo>
                  <a:lnTo>
                    <a:pt x="59588" y="181669"/>
                  </a:lnTo>
                  <a:lnTo>
                    <a:pt x="62434" y="195625"/>
                  </a:lnTo>
                  <a:lnTo>
                    <a:pt x="65491" y="209152"/>
                  </a:lnTo>
                  <a:lnTo>
                    <a:pt x="68693" y="222586"/>
                  </a:lnTo>
                  <a:lnTo>
                    <a:pt x="71995" y="235916"/>
                  </a:lnTo>
                  <a:lnTo>
                    <a:pt x="75364" y="248880"/>
                  </a:lnTo>
                  <a:lnTo>
                    <a:pt x="78784" y="261343"/>
                  </a:lnTo>
                  <a:lnTo>
                    <a:pt x="82404" y="273154"/>
                  </a:lnTo>
                  <a:lnTo>
                    <a:pt x="86520" y="284086"/>
                  </a:lnTo>
                  <a:lnTo>
                    <a:pt x="91245" y="294099"/>
                  </a:lnTo>
                  <a:lnTo>
                    <a:pt x="96236" y="303202"/>
                  </a:lnTo>
                  <a:lnTo>
                    <a:pt x="101273" y="312361"/>
                  </a:lnTo>
                  <a:lnTo>
                    <a:pt x="106800" y="323500"/>
                  </a:lnTo>
                  <a:lnTo>
                    <a:pt x="113685" y="3399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68737" y="233798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5" y="80284"/>
                  </a:lnTo>
                  <a:lnTo>
                    <a:pt x="6773" y="99257"/>
                  </a:lnTo>
                  <a:lnTo>
                    <a:pt x="8044" y="118352"/>
                  </a:lnTo>
                  <a:lnTo>
                    <a:pt x="9502" y="136471"/>
                  </a:lnTo>
                  <a:lnTo>
                    <a:pt x="11331" y="153095"/>
                  </a:lnTo>
                  <a:lnTo>
                    <a:pt x="13389" y="168389"/>
                  </a:lnTo>
                  <a:lnTo>
                    <a:pt x="15317" y="182895"/>
                  </a:lnTo>
                  <a:lnTo>
                    <a:pt x="16911" y="197037"/>
                  </a:lnTo>
                  <a:lnTo>
                    <a:pt x="18134" y="211371"/>
                  </a:lnTo>
                  <a:lnTo>
                    <a:pt x="19028" y="226614"/>
                  </a:lnTo>
                  <a:lnTo>
                    <a:pt x="19670" y="243064"/>
                  </a:lnTo>
                  <a:lnTo>
                    <a:pt x="20288" y="260506"/>
                  </a:lnTo>
                  <a:lnTo>
                    <a:pt x="21242" y="278432"/>
                  </a:lnTo>
                  <a:lnTo>
                    <a:pt x="22700" y="296488"/>
                  </a:lnTo>
                  <a:lnTo>
                    <a:pt x="24494" y="314508"/>
                  </a:lnTo>
                  <a:lnTo>
                    <a:pt x="26238" y="332438"/>
                  </a:lnTo>
                  <a:lnTo>
                    <a:pt x="27700" y="350233"/>
                  </a:lnTo>
                  <a:lnTo>
                    <a:pt x="28653" y="366386"/>
                  </a:lnTo>
                  <a:lnTo>
                    <a:pt x="28491" y="376472"/>
                  </a:lnTo>
                  <a:lnTo>
                    <a:pt x="27504" y="378235"/>
                  </a:lnTo>
                  <a:lnTo>
                    <a:pt x="27104" y="374245"/>
                  </a:lnTo>
                  <a:lnTo>
                    <a:pt x="27501" y="366679"/>
                  </a:lnTo>
                  <a:lnTo>
                    <a:pt x="28268" y="356852"/>
                  </a:lnTo>
                  <a:lnTo>
                    <a:pt x="29073" y="345576"/>
                  </a:lnTo>
                  <a:lnTo>
                    <a:pt x="29932" y="333527"/>
                  </a:lnTo>
                  <a:lnTo>
                    <a:pt x="31115" y="321336"/>
                  </a:lnTo>
                  <a:lnTo>
                    <a:pt x="32772" y="309349"/>
                  </a:lnTo>
                  <a:lnTo>
                    <a:pt x="35225" y="297835"/>
                  </a:lnTo>
                  <a:lnTo>
                    <a:pt x="39016" y="287092"/>
                  </a:lnTo>
                  <a:lnTo>
                    <a:pt x="44319" y="277209"/>
                  </a:lnTo>
                  <a:lnTo>
                    <a:pt x="51154" y="268588"/>
                  </a:lnTo>
                  <a:lnTo>
                    <a:pt x="59564" y="261999"/>
                  </a:lnTo>
                  <a:lnTo>
                    <a:pt x="69396" y="257683"/>
                  </a:lnTo>
                  <a:lnTo>
                    <a:pt x="80065" y="255582"/>
                  </a:lnTo>
                  <a:lnTo>
                    <a:pt x="90677" y="255601"/>
                  </a:lnTo>
                  <a:lnTo>
                    <a:pt x="100728" y="257468"/>
                  </a:lnTo>
                  <a:lnTo>
                    <a:pt x="109931" y="260973"/>
                  </a:lnTo>
                  <a:lnTo>
                    <a:pt x="118040" y="266059"/>
                  </a:lnTo>
                  <a:lnTo>
                    <a:pt x="125042" y="272552"/>
                  </a:lnTo>
                  <a:lnTo>
                    <a:pt x="130932" y="280350"/>
                  </a:lnTo>
                  <a:lnTo>
                    <a:pt x="135605" y="289486"/>
                  </a:lnTo>
                  <a:lnTo>
                    <a:pt x="139129" y="299851"/>
                  </a:lnTo>
                  <a:lnTo>
                    <a:pt x="141855" y="311064"/>
                  </a:lnTo>
                  <a:lnTo>
                    <a:pt x="144309" y="322583"/>
                  </a:lnTo>
                  <a:lnTo>
                    <a:pt x="146813" y="334056"/>
                  </a:lnTo>
                  <a:lnTo>
                    <a:pt x="149338" y="344898"/>
                  </a:lnTo>
                  <a:lnTo>
                    <a:pt x="151847" y="355266"/>
                  </a:lnTo>
                  <a:lnTo>
                    <a:pt x="154566" y="366066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66789" y="433839"/>
              <a:ext cx="154387" cy="186654"/>
            </a:xfrm>
            <a:custGeom>
              <a:avLst/>
              <a:gdLst/>
              <a:ahLst/>
              <a:cxnLst/>
              <a:rect l="0" t="0" r="0" b="0"/>
              <a:pathLst>
                <a:path w="154387" h="186654">
                  <a:moveTo>
                    <a:pt x="107275" y="21058"/>
                  </a:moveTo>
                  <a:lnTo>
                    <a:pt x="98474" y="18258"/>
                  </a:lnTo>
                  <a:lnTo>
                    <a:pt x="90127" y="16756"/>
                  </a:lnTo>
                  <a:lnTo>
                    <a:pt x="81428" y="16454"/>
                  </a:lnTo>
                  <a:lnTo>
                    <a:pt x="72307" y="17306"/>
                  </a:lnTo>
                  <a:lnTo>
                    <a:pt x="62812" y="19422"/>
                  </a:lnTo>
                  <a:lnTo>
                    <a:pt x="53029" y="22749"/>
                  </a:lnTo>
                  <a:lnTo>
                    <a:pt x="43361" y="27257"/>
                  </a:lnTo>
                  <a:lnTo>
                    <a:pt x="34484" y="33024"/>
                  </a:lnTo>
                  <a:lnTo>
                    <a:pt x="26704" y="39976"/>
                  </a:lnTo>
                  <a:lnTo>
                    <a:pt x="19991" y="47913"/>
                  </a:lnTo>
                  <a:lnTo>
                    <a:pt x="14166" y="56610"/>
                  </a:lnTo>
                  <a:lnTo>
                    <a:pt x="9033" y="65871"/>
                  </a:lnTo>
                  <a:lnTo>
                    <a:pt x="4737" y="75699"/>
                  </a:lnTo>
                  <a:lnTo>
                    <a:pt x="1748" y="86280"/>
                  </a:lnTo>
                  <a:lnTo>
                    <a:pt x="217" y="97655"/>
                  </a:lnTo>
                  <a:lnTo>
                    <a:pt x="0" y="109564"/>
                  </a:lnTo>
                  <a:lnTo>
                    <a:pt x="843" y="121559"/>
                  </a:lnTo>
                  <a:lnTo>
                    <a:pt x="2493" y="133363"/>
                  </a:lnTo>
                  <a:lnTo>
                    <a:pt x="5058" y="144729"/>
                  </a:lnTo>
                  <a:lnTo>
                    <a:pt x="8981" y="155363"/>
                  </a:lnTo>
                  <a:lnTo>
                    <a:pt x="14407" y="165166"/>
                  </a:lnTo>
                  <a:lnTo>
                    <a:pt x="21508" y="173730"/>
                  </a:lnTo>
                  <a:lnTo>
                    <a:pt x="30635" y="180281"/>
                  </a:lnTo>
                  <a:lnTo>
                    <a:pt x="41770" y="184569"/>
                  </a:lnTo>
                  <a:lnTo>
                    <a:pt x="54299" y="186653"/>
                  </a:lnTo>
                  <a:lnTo>
                    <a:pt x="67232" y="186621"/>
                  </a:lnTo>
                  <a:lnTo>
                    <a:pt x="79956" y="184746"/>
                  </a:lnTo>
                  <a:lnTo>
                    <a:pt x="92088" y="181235"/>
                  </a:lnTo>
                  <a:lnTo>
                    <a:pt x="103308" y="176147"/>
                  </a:lnTo>
                  <a:lnTo>
                    <a:pt x="113550" y="169650"/>
                  </a:lnTo>
                  <a:lnTo>
                    <a:pt x="122767" y="161850"/>
                  </a:lnTo>
                  <a:lnTo>
                    <a:pt x="130826" y="152713"/>
                  </a:lnTo>
                  <a:lnTo>
                    <a:pt x="137768" y="142344"/>
                  </a:lnTo>
                  <a:lnTo>
                    <a:pt x="143602" y="130957"/>
                  </a:lnTo>
                  <a:lnTo>
                    <a:pt x="148232" y="118790"/>
                  </a:lnTo>
                  <a:lnTo>
                    <a:pt x="151709" y="106050"/>
                  </a:lnTo>
                  <a:lnTo>
                    <a:pt x="153893" y="92902"/>
                  </a:lnTo>
                  <a:lnTo>
                    <a:pt x="154386" y="79471"/>
                  </a:lnTo>
                  <a:lnTo>
                    <a:pt x="153123" y="65856"/>
                  </a:lnTo>
                  <a:lnTo>
                    <a:pt x="150253" y="52536"/>
                  </a:lnTo>
                  <a:lnTo>
                    <a:pt x="145472" y="38951"/>
                  </a:lnTo>
                  <a:lnTo>
                    <a:pt x="136126" y="22792"/>
                  </a:lnTo>
                  <a:lnTo>
                    <a:pt x="11780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68820" y="444368"/>
              <a:ext cx="132984" cy="178694"/>
            </a:xfrm>
            <a:custGeom>
              <a:avLst/>
              <a:gdLst/>
              <a:ahLst/>
              <a:cxnLst/>
              <a:rect l="0" t="0" r="0" b="0"/>
              <a:pathLst>
                <a:path w="132984" h="178694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20"/>
                  </a:lnTo>
                  <a:lnTo>
                    <a:pt x="178" y="67681"/>
                  </a:lnTo>
                  <a:lnTo>
                    <a:pt x="826" y="80341"/>
                  </a:lnTo>
                  <a:lnTo>
                    <a:pt x="2079" y="93392"/>
                  </a:lnTo>
                  <a:lnTo>
                    <a:pt x="3905" y="106571"/>
                  </a:lnTo>
                  <a:lnTo>
                    <a:pt x="6201" y="119488"/>
                  </a:lnTo>
                  <a:lnTo>
                    <a:pt x="8867" y="131941"/>
                  </a:lnTo>
                  <a:lnTo>
                    <a:pt x="12130" y="143589"/>
                  </a:lnTo>
                  <a:lnTo>
                    <a:pt x="16531" y="153886"/>
                  </a:lnTo>
                  <a:lnTo>
                    <a:pt x="22277" y="162653"/>
                  </a:lnTo>
                  <a:lnTo>
                    <a:pt x="29424" y="169709"/>
                  </a:lnTo>
                  <a:lnTo>
                    <a:pt x="38049" y="174708"/>
                  </a:lnTo>
                  <a:lnTo>
                    <a:pt x="48031" y="177659"/>
                  </a:lnTo>
                  <a:lnTo>
                    <a:pt x="58800" y="178693"/>
                  </a:lnTo>
                  <a:lnTo>
                    <a:pt x="69481" y="177883"/>
                  </a:lnTo>
                  <a:lnTo>
                    <a:pt x="79578" y="175449"/>
                  </a:lnTo>
                  <a:lnTo>
                    <a:pt x="88812" y="171547"/>
                  </a:lnTo>
                  <a:lnTo>
                    <a:pt x="96941" y="166187"/>
                  </a:lnTo>
                  <a:lnTo>
                    <a:pt x="103962" y="159510"/>
                  </a:lnTo>
                  <a:lnTo>
                    <a:pt x="110033" y="151758"/>
                  </a:lnTo>
                  <a:lnTo>
                    <a:pt x="115362" y="143184"/>
                  </a:lnTo>
                  <a:lnTo>
                    <a:pt x="120134" y="134005"/>
                  </a:lnTo>
                  <a:lnTo>
                    <a:pt x="124342" y="124233"/>
                  </a:lnTo>
                  <a:lnTo>
                    <a:pt x="127797" y="113688"/>
                  </a:lnTo>
                  <a:lnTo>
                    <a:pt x="130452" y="102338"/>
                  </a:lnTo>
                  <a:lnTo>
                    <a:pt x="132236" y="90445"/>
                  </a:lnTo>
                  <a:lnTo>
                    <a:pt x="132983" y="78462"/>
                  </a:lnTo>
                  <a:lnTo>
                    <a:pt x="132706" y="66664"/>
                  </a:lnTo>
                  <a:lnTo>
                    <a:pt x="131517" y="55206"/>
                  </a:lnTo>
                  <a:lnTo>
                    <a:pt x="129324" y="42868"/>
                  </a:lnTo>
                  <a:lnTo>
                    <a:pt x="124814" y="263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9257" y="409188"/>
              <a:ext cx="138372" cy="214166"/>
            </a:xfrm>
            <a:custGeom>
              <a:avLst/>
              <a:gdLst/>
              <a:ahLst/>
              <a:cxnLst/>
              <a:rect l="0" t="0" r="0" b="0"/>
              <a:pathLst>
                <a:path w="138372" h="214166">
                  <a:moveTo>
                    <a:pt x="84890" y="3594"/>
                  </a:moveTo>
                  <a:lnTo>
                    <a:pt x="76088" y="862"/>
                  </a:lnTo>
                  <a:lnTo>
                    <a:pt x="67742" y="0"/>
                  </a:lnTo>
                  <a:lnTo>
                    <a:pt x="59048" y="990"/>
                  </a:lnTo>
                  <a:lnTo>
                    <a:pt x="50100" y="3529"/>
                  </a:lnTo>
                  <a:lnTo>
                    <a:pt x="41253" y="7313"/>
                  </a:lnTo>
                  <a:lnTo>
                    <a:pt x="32718" y="12054"/>
                  </a:lnTo>
                  <a:lnTo>
                    <a:pt x="24703" y="17659"/>
                  </a:lnTo>
                  <a:lnTo>
                    <a:pt x="17474" y="24238"/>
                  </a:lnTo>
                  <a:lnTo>
                    <a:pt x="11106" y="31768"/>
                  </a:lnTo>
                  <a:lnTo>
                    <a:pt x="5831" y="40111"/>
                  </a:lnTo>
                  <a:lnTo>
                    <a:pt x="2111" y="49088"/>
                  </a:lnTo>
                  <a:lnTo>
                    <a:pt x="68" y="58522"/>
                  </a:lnTo>
                  <a:lnTo>
                    <a:pt x="0" y="67788"/>
                  </a:lnTo>
                  <a:lnTo>
                    <a:pt x="2532" y="75864"/>
                  </a:lnTo>
                  <a:lnTo>
                    <a:pt x="7757" y="82285"/>
                  </a:lnTo>
                  <a:lnTo>
                    <a:pt x="15332" y="86932"/>
                  </a:lnTo>
                  <a:lnTo>
                    <a:pt x="24768" y="89767"/>
                  </a:lnTo>
                  <a:lnTo>
                    <a:pt x="35587" y="90978"/>
                  </a:lnTo>
                  <a:lnTo>
                    <a:pt x="47238" y="91202"/>
                  </a:lnTo>
                  <a:lnTo>
                    <a:pt x="59115" y="91370"/>
                  </a:lnTo>
                  <a:lnTo>
                    <a:pt x="70870" y="92020"/>
                  </a:lnTo>
                  <a:lnTo>
                    <a:pt x="82218" y="93464"/>
                  </a:lnTo>
                  <a:lnTo>
                    <a:pt x="92844" y="95963"/>
                  </a:lnTo>
                  <a:lnTo>
                    <a:pt x="102657" y="99542"/>
                  </a:lnTo>
                  <a:lnTo>
                    <a:pt x="111568" y="104217"/>
                  </a:lnTo>
                  <a:lnTo>
                    <a:pt x="119416" y="110096"/>
                  </a:lnTo>
                  <a:lnTo>
                    <a:pt x="126209" y="117121"/>
                  </a:lnTo>
                  <a:lnTo>
                    <a:pt x="131771" y="125108"/>
                  </a:lnTo>
                  <a:lnTo>
                    <a:pt x="135686" y="133838"/>
                  </a:lnTo>
                  <a:lnTo>
                    <a:pt x="137870" y="143111"/>
                  </a:lnTo>
                  <a:lnTo>
                    <a:pt x="138371" y="152608"/>
                  </a:lnTo>
                  <a:lnTo>
                    <a:pt x="137195" y="161903"/>
                  </a:lnTo>
                  <a:lnTo>
                    <a:pt x="134511" y="170777"/>
                  </a:lnTo>
                  <a:lnTo>
                    <a:pt x="130440" y="179040"/>
                  </a:lnTo>
                  <a:lnTo>
                    <a:pt x="124966" y="186444"/>
                  </a:lnTo>
                  <a:lnTo>
                    <a:pt x="118208" y="192939"/>
                  </a:lnTo>
                  <a:lnTo>
                    <a:pt x="110231" y="198470"/>
                  </a:lnTo>
                  <a:lnTo>
                    <a:pt x="100975" y="202895"/>
                  </a:lnTo>
                  <a:lnTo>
                    <a:pt x="90543" y="206244"/>
                  </a:lnTo>
                  <a:lnTo>
                    <a:pt x="79750" y="208686"/>
                  </a:lnTo>
                  <a:lnTo>
                    <a:pt x="68971" y="210682"/>
                  </a:lnTo>
                  <a:lnTo>
                    <a:pt x="57261" y="212407"/>
                  </a:lnTo>
                  <a:lnTo>
                    <a:pt x="42776" y="21416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21546" y="446207"/>
              <a:ext cx="157928" cy="187675"/>
            </a:xfrm>
            <a:custGeom>
              <a:avLst/>
              <a:gdLst/>
              <a:ahLst/>
              <a:cxnLst/>
              <a:rect l="0" t="0" r="0" b="0"/>
              <a:pathLst>
                <a:path w="157928" h="187675">
                  <a:moveTo>
                    <a:pt x="0" y="71860"/>
                  </a:moveTo>
                  <a:lnTo>
                    <a:pt x="8801" y="68927"/>
                  </a:lnTo>
                  <a:lnTo>
                    <a:pt x="17147" y="66144"/>
                  </a:lnTo>
                  <a:lnTo>
                    <a:pt x="25846" y="63245"/>
                  </a:lnTo>
                  <a:lnTo>
                    <a:pt x="34967" y="60205"/>
                  </a:lnTo>
                  <a:lnTo>
                    <a:pt x="44462" y="57039"/>
                  </a:lnTo>
                  <a:lnTo>
                    <a:pt x="54245" y="53766"/>
                  </a:lnTo>
                  <a:lnTo>
                    <a:pt x="63914" y="50083"/>
                  </a:lnTo>
                  <a:lnTo>
                    <a:pt x="72791" y="45395"/>
                  </a:lnTo>
                  <a:lnTo>
                    <a:pt x="80557" y="39464"/>
                  </a:lnTo>
                  <a:lnTo>
                    <a:pt x="86751" y="32531"/>
                  </a:lnTo>
                  <a:lnTo>
                    <a:pt x="90631" y="25114"/>
                  </a:lnTo>
                  <a:lnTo>
                    <a:pt x="92009" y="17584"/>
                  </a:lnTo>
                  <a:lnTo>
                    <a:pt x="91001" y="10599"/>
                  </a:lnTo>
                  <a:lnTo>
                    <a:pt x="87749" y="5133"/>
                  </a:lnTo>
                  <a:lnTo>
                    <a:pt x="82566" y="1583"/>
                  </a:lnTo>
                  <a:lnTo>
                    <a:pt x="75852" y="0"/>
                  </a:lnTo>
                  <a:lnTo>
                    <a:pt x="67993" y="368"/>
                  </a:lnTo>
                  <a:lnTo>
                    <a:pt x="59315" y="2470"/>
                  </a:lnTo>
                  <a:lnTo>
                    <a:pt x="50391" y="6133"/>
                  </a:lnTo>
                  <a:lnTo>
                    <a:pt x="42013" y="11323"/>
                  </a:lnTo>
                  <a:lnTo>
                    <a:pt x="34563" y="17883"/>
                  </a:lnTo>
                  <a:lnTo>
                    <a:pt x="27901" y="25555"/>
                  </a:lnTo>
                  <a:lnTo>
                    <a:pt x="21578" y="34074"/>
                  </a:lnTo>
                  <a:lnTo>
                    <a:pt x="15297" y="43211"/>
                  </a:lnTo>
                  <a:lnTo>
                    <a:pt x="9415" y="52786"/>
                  </a:lnTo>
                  <a:lnTo>
                    <a:pt x="4822" y="62666"/>
                  </a:lnTo>
                  <a:lnTo>
                    <a:pt x="1917" y="72756"/>
                  </a:lnTo>
                  <a:lnTo>
                    <a:pt x="629" y="82989"/>
                  </a:lnTo>
                  <a:lnTo>
                    <a:pt x="676" y="93319"/>
                  </a:lnTo>
                  <a:lnTo>
                    <a:pt x="1752" y="103710"/>
                  </a:lnTo>
                  <a:lnTo>
                    <a:pt x="3744" y="113976"/>
                  </a:lnTo>
                  <a:lnTo>
                    <a:pt x="6744" y="123797"/>
                  </a:lnTo>
                  <a:lnTo>
                    <a:pt x="10728" y="133032"/>
                  </a:lnTo>
                  <a:lnTo>
                    <a:pt x="15876" y="141709"/>
                  </a:lnTo>
                  <a:lnTo>
                    <a:pt x="22620" y="149923"/>
                  </a:lnTo>
                  <a:lnTo>
                    <a:pt x="31050" y="157775"/>
                  </a:lnTo>
                  <a:lnTo>
                    <a:pt x="40967" y="165031"/>
                  </a:lnTo>
                  <a:lnTo>
                    <a:pt x="52066" y="171153"/>
                  </a:lnTo>
                  <a:lnTo>
                    <a:pt x="64050" y="175938"/>
                  </a:lnTo>
                  <a:lnTo>
                    <a:pt x="76671" y="179490"/>
                  </a:lnTo>
                  <a:lnTo>
                    <a:pt x="89740" y="182039"/>
                  </a:lnTo>
                  <a:lnTo>
                    <a:pt x="103103" y="183830"/>
                  </a:lnTo>
                  <a:lnTo>
                    <a:pt x="116055" y="185070"/>
                  </a:lnTo>
                  <a:lnTo>
                    <a:pt x="128607" y="186054"/>
                  </a:lnTo>
                  <a:lnTo>
                    <a:pt x="141861" y="186872"/>
                  </a:lnTo>
                  <a:lnTo>
                    <a:pt x="157927" y="1876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42686" y="339083"/>
              <a:ext cx="326384" cy="237027"/>
            </a:xfrm>
            <a:custGeom>
              <a:avLst/>
              <a:gdLst/>
              <a:ahLst/>
              <a:cxnLst/>
              <a:rect l="0" t="0" r="0" b="0"/>
              <a:pathLst>
                <a:path w="326384" h="237027">
                  <a:moveTo>
                    <a:pt x="0" y="52643"/>
                  </a:moveTo>
                  <a:lnTo>
                    <a:pt x="0" y="64378"/>
                  </a:lnTo>
                  <a:lnTo>
                    <a:pt x="0" y="75507"/>
                  </a:lnTo>
                  <a:lnTo>
                    <a:pt x="4" y="87105"/>
                  </a:lnTo>
                  <a:lnTo>
                    <a:pt x="177" y="99266"/>
                  </a:lnTo>
                  <a:lnTo>
                    <a:pt x="826" y="111926"/>
                  </a:lnTo>
                  <a:lnTo>
                    <a:pt x="2079" y="124978"/>
                  </a:lnTo>
                  <a:lnTo>
                    <a:pt x="3905" y="138157"/>
                  </a:lnTo>
                  <a:lnTo>
                    <a:pt x="6201" y="151073"/>
                  </a:lnTo>
                  <a:lnTo>
                    <a:pt x="8861" y="163535"/>
                  </a:lnTo>
                  <a:lnTo>
                    <a:pt x="11953" y="175529"/>
                  </a:lnTo>
                  <a:lnTo>
                    <a:pt x="15705" y="187123"/>
                  </a:lnTo>
                  <a:lnTo>
                    <a:pt x="20197" y="198396"/>
                  </a:lnTo>
                  <a:lnTo>
                    <a:pt x="25519" y="209103"/>
                  </a:lnTo>
                  <a:lnTo>
                    <a:pt x="31848" y="218695"/>
                  </a:lnTo>
                  <a:lnTo>
                    <a:pt x="39178" y="226944"/>
                  </a:lnTo>
                  <a:lnTo>
                    <a:pt x="47202" y="233297"/>
                  </a:lnTo>
                  <a:lnTo>
                    <a:pt x="55426" y="236751"/>
                  </a:lnTo>
                  <a:lnTo>
                    <a:pt x="63542" y="237026"/>
                  </a:lnTo>
                  <a:lnTo>
                    <a:pt x="71278" y="234293"/>
                  </a:lnTo>
                  <a:lnTo>
                    <a:pt x="78320" y="228812"/>
                  </a:lnTo>
                  <a:lnTo>
                    <a:pt x="84576" y="221022"/>
                  </a:lnTo>
                  <a:lnTo>
                    <a:pt x="90286" y="211593"/>
                  </a:lnTo>
                  <a:lnTo>
                    <a:pt x="95895" y="201298"/>
                  </a:lnTo>
                  <a:lnTo>
                    <a:pt x="101671" y="190643"/>
                  </a:lnTo>
                  <a:lnTo>
                    <a:pt x="107536" y="179885"/>
                  </a:lnTo>
                  <a:lnTo>
                    <a:pt x="113174" y="169129"/>
                  </a:lnTo>
                  <a:lnTo>
                    <a:pt x="118416" y="158434"/>
                  </a:lnTo>
                  <a:lnTo>
                    <a:pt x="123436" y="148633"/>
                  </a:lnTo>
                  <a:lnTo>
                    <a:pt x="129426" y="141506"/>
                  </a:lnTo>
                  <a:lnTo>
                    <a:pt x="136666" y="138150"/>
                  </a:lnTo>
                  <a:lnTo>
                    <a:pt x="143464" y="138495"/>
                  </a:lnTo>
                  <a:lnTo>
                    <a:pt x="149382" y="141822"/>
                  </a:lnTo>
                  <a:lnTo>
                    <a:pt x="154722" y="147191"/>
                  </a:lnTo>
                  <a:lnTo>
                    <a:pt x="159999" y="153657"/>
                  </a:lnTo>
                  <a:lnTo>
                    <a:pt x="165518" y="160613"/>
                  </a:lnTo>
                  <a:lnTo>
                    <a:pt x="171528" y="167748"/>
                  </a:lnTo>
                  <a:lnTo>
                    <a:pt x="178318" y="174925"/>
                  </a:lnTo>
                  <a:lnTo>
                    <a:pt x="185966" y="182075"/>
                  </a:lnTo>
                  <a:lnTo>
                    <a:pt x="194542" y="188691"/>
                  </a:lnTo>
                  <a:lnTo>
                    <a:pt x="204201" y="193852"/>
                  </a:lnTo>
                  <a:lnTo>
                    <a:pt x="214911" y="197165"/>
                  </a:lnTo>
                  <a:lnTo>
                    <a:pt x="226186" y="198406"/>
                  </a:lnTo>
                  <a:lnTo>
                    <a:pt x="237214" y="197270"/>
                  </a:lnTo>
                  <a:lnTo>
                    <a:pt x="247552" y="193835"/>
                  </a:lnTo>
                  <a:lnTo>
                    <a:pt x="257118" y="188462"/>
                  </a:lnTo>
                  <a:lnTo>
                    <a:pt x="266003" y="181585"/>
                  </a:lnTo>
                  <a:lnTo>
                    <a:pt x="274345" y="173596"/>
                  </a:lnTo>
                  <a:lnTo>
                    <a:pt x="282119" y="164813"/>
                  </a:lnTo>
                  <a:lnTo>
                    <a:pt x="289127" y="155474"/>
                  </a:lnTo>
                  <a:lnTo>
                    <a:pt x="295328" y="145746"/>
                  </a:lnTo>
                  <a:lnTo>
                    <a:pt x="300817" y="135588"/>
                  </a:lnTo>
                  <a:lnTo>
                    <a:pt x="305738" y="124777"/>
                  </a:lnTo>
                  <a:lnTo>
                    <a:pt x="310231" y="113240"/>
                  </a:lnTo>
                  <a:lnTo>
                    <a:pt x="314248" y="101050"/>
                  </a:lnTo>
                  <a:lnTo>
                    <a:pt x="317575" y="88335"/>
                  </a:lnTo>
                  <a:lnTo>
                    <a:pt x="320147" y="75233"/>
                  </a:lnTo>
                  <a:lnTo>
                    <a:pt x="322048" y="62075"/>
                  </a:lnTo>
                  <a:lnTo>
                    <a:pt x="323613" y="47881"/>
                  </a:lnTo>
                  <a:lnTo>
                    <a:pt x="324979" y="29169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03210" y="393321"/>
              <a:ext cx="197487" cy="208975"/>
            </a:xfrm>
            <a:custGeom>
              <a:avLst/>
              <a:gdLst/>
              <a:ahLst/>
              <a:cxnLst/>
              <a:rect l="0" t="0" r="0" b="0"/>
              <a:pathLst>
                <a:path w="197487" h="208975">
                  <a:moveTo>
                    <a:pt x="113258" y="93161"/>
                  </a:moveTo>
                  <a:lnTo>
                    <a:pt x="110325" y="81493"/>
                  </a:lnTo>
                  <a:lnTo>
                    <a:pt x="107542" y="71004"/>
                  </a:lnTo>
                  <a:lnTo>
                    <a:pt x="104638" y="60707"/>
                  </a:lnTo>
                  <a:lnTo>
                    <a:pt x="101425" y="50578"/>
                  </a:lnTo>
                  <a:lnTo>
                    <a:pt x="97612" y="40883"/>
                  </a:lnTo>
                  <a:lnTo>
                    <a:pt x="93090" y="31752"/>
                  </a:lnTo>
                  <a:lnTo>
                    <a:pt x="87753" y="23321"/>
                  </a:lnTo>
                  <a:lnTo>
                    <a:pt x="81417" y="15808"/>
                  </a:lnTo>
                  <a:lnTo>
                    <a:pt x="74084" y="9251"/>
                  </a:lnTo>
                  <a:lnTo>
                    <a:pt x="66058" y="4019"/>
                  </a:lnTo>
                  <a:lnTo>
                    <a:pt x="57833" y="859"/>
                  </a:lnTo>
                  <a:lnTo>
                    <a:pt x="49711" y="0"/>
                  </a:lnTo>
                  <a:lnTo>
                    <a:pt x="41802" y="1373"/>
                  </a:lnTo>
                  <a:lnTo>
                    <a:pt x="34113" y="4878"/>
                  </a:lnTo>
                  <a:lnTo>
                    <a:pt x="26616" y="10239"/>
                  </a:lnTo>
                  <a:lnTo>
                    <a:pt x="19599" y="17243"/>
                  </a:lnTo>
                  <a:lnTo>
                    <a:pt x="13639" y="25831"/>
                  </a:lnTo>
                  <a:lnTo>
                    <a:pt x="8963" y="35825"/>
                  </a:lnTo>
                  <a:lnTo>
                    <a:pt x="5483" y="46956"/>
                  </a:lnTo>
                  <a:lnTo>
                    <a:pt x="2982" y="58951"/>
                  </a:lnTo>
                  <a:lnTo>
                    <a:pt x="1229" y="71575"/>
                  </a:lnTo>
                  <a:lnTo>
                    <a:pt x="185" y="84645"/>
                  </a:lnTo>
                  <a:lnTo>
                    <a:pt x="0" y="98024"/>
                  </a:lnTo>
                  <a:lnTo>
                    <a:pt x="691" y="111608"/>
                  </a:lnTo>
                  <a:lnTo>
                    <a:pt x="2307" y="125001"/>
                  </a:lnTo>
                  <a:lnTo>
                    <a:pt x="4995" y="137540"/>
                  </a:lnTo>
                  <a:lnTo>
                    <a:pt x="8735" y="148918"/>
                  </a:lnTo>
                  <a:lnTo>
                    <a:pt x="13536" y="158524"/>
                  </a:lnTo>
                  <a:lnTo>
                    <a:pt x="19507" y="165315"/>
                  </a:lnTo>
                  <a:lnTo>
                    <a:pt x="26590" y="168978"/>
                  </a:lnTo>
                  <a:lnTo>
                    <a:pt x="34276" y="169505"/>
                  </a:lnTo>
                  <a:lnTo>
                    <a:pt x="41742" y="166833"/>
                  </a:lnTo>
                  <a:lnTo>
                    <a:pt x="48540" y="161261"/>
                  </a:lnTo>
                  <a:lnTo>
                    <a:pt x="54746" y="153320"/>
                  </a:lnTo>
                  <a:lnTo>
                    <a:pt x="60754" y="143573"/>
                  </a:lnTo>
                  <a:lnTo>
                    <a:pt x="66825" y="132509"/>
                  </a:lnTo>
                  <a:lnTo>
                    <a:pt x="72734" y="120509"/>
                  </a:lnTo>
                  <a:lnTo>
                    <a:pt x="77877" y="107857"/>
                  </a:lnTo>
                  <a:lnTo>
                    <a:pt x="81973" y="94761"/>
                  </a:lnTo>
                  <a:lnTo>
                    <a:pt x="85216" y="81527"/>
                  </a:lnTo>
                  <a:lnTo>
                    <a:pt x="88083" y="68562"/>
                  </a:lnTo>
                  <a:lnTo>
                    <a:pt x="90905" y="56130"/>
                  </a:lnTo>
                  <a:lnTo>
                    <a:pt x="93962" y="46638"/>
                  </a:lnTo>
                  <a:lnTo>
                    <a:pt x="97119" y="43318"/>
                  </a:lnTo>
                  <a:lnTo>
                    <a:pt x="99926" y="45613"/>
                  </a:lnTo>
                  <a:lnTo>
                    <a:pt x="102551" y="51912"/>
                  </a:lnTo>
                  <a:lnTo>
                    <a:pt x="105221" y="60876"/>
                  </a:lnTo>
                  <a:lnTo>
                    <a:pt x="108037" y="71582"/>
                  </a:lnTo>
                  <a:lnTo>
                    <a:pt x="111019" y="83427"/>
                  </a:lnTo>
                  <a:lnTo>
                    <a:pt x="114313" y="96016"/>
                  </a:lnTo>
                  <a:lnTo>
                    <a:pt x="118195" y="109096"/>
                  </a:lnTo>
                  <a:lnTo>
                    <a:pt x="122765" y="122489"/>
                  </a:lnTo>
                  <a:lnTo>
                    <a:pt x="127968" y="135759"/>
                  </a:lnTo>
                  <a:lnTo>
                    <a:pt x="133683" y="148220"/>
                  </a:lnTo>
                  <a:lnTo>
                    <a:pt x="139792" y="159560"/>
                  </a:lnTo>
                  <a:lnTo>
                    <a:pt x="146352" y="169650"/>
                  </a:lnTo>
                  <a:lnTo>
                    <a:pt x="153586" y="178364"/>
                  </a:lnTo>
                  <a:lnTo>
                    <a:pt x="161551" y="185777"/>
                  </a:lnTo>
                  <a:lnTo>
                    <a:pt x="169711" y="191962"/>
                  </a:lnTo>
                  <a:lnTo>
                    <a:pt x="177832" y="197496"/>
                  </a:lnTo>
                  <a:lnTo>
                    <a:pt x="186627" y="202871"/>
                  </a:lnTo>
                  <a:lnTo>
                    <a:pt x="197486" y="2089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32282" y="402254"/>
              <a:ext cx="144489" cy="200042"/>
            </a:xfrm>
            <a:custGeom>
              <a:avLst/>
              <a:gdLst/>
              <a:ahLst/>
              <a:cxnLst/>
              <a:rect l="0" t="0" r="0" b="0"/>
              <a:pathLst>
                <a:path w="144489" h="200042">
                  <a:moveTo>
                    <a:pt x="126341" y="0"/>
                  </a:moveTo>
                  <a:lnTo>
                    <a:pt x="117540" y="3001"/>
                  </a:lnTo>
                  <a:lnTo>
                    <a:pt x="109193" y="6423"/>
                  </a:lnTo>
                  <a:lnTo>
                    <a:pt x="100500" y="10619"/>
                  </a:lnTo>
                  <a:lnTo>
                    <a:pt x="91551" y="15519"/>
                  </a:lnTo>
                  <a:lnTo>
                    <a:pt x="82704" y="21001"/>
                  </a:lnTo>
                  <a:lnTo>
                    <a:pt x="74166" y="26931"/>
                  </a:lnTo>
                  <a:lnTo>
                    <a:pt x="65977" y="33193"/>
                  </a:lnTo>
                  <a:lnTo>
                    <a:pt x="58100" y="39691"/>
                  </a:lnTo>
                  <a:lnTo>
                    <a:pt x="50488" y="46356"/>
                  </a:lnTo>
                  <a:lnTo>
                    <a:pt x="43733" y="53134"/>
                  </a:lnTo>
                  <a:lnTo>
                    <a:pt x="39013" y="59991"/>
                  </a:lnTo>
                  <a:lnTo>
                    <a:pt x="36816" y="66892"/>
                  </a:lnTo>
                  <a:lnTo>
                    <a:pt x="37308" y="73492"/>
                  </a:lnTo>
                  <a:lnTo>
                    <a:pt x="40680" y="79166"/>
                  </a:lnTo>
                  <a:lnTo>
                    <a:pt x="46725" y="83655"/>
                  </a:lnTo>
                  <a:lnTo>
                    <a:pt x="54816" y="87346"/>
                  </a:lnTo>
                  <a:lnTo>
                    <a:pt x="64132" y="91054"/>
                  </a:lnTo>
                  <a:lnTo>
                    <a:pt x="74089" y="95258"/>
                  </a:lnTo>
                  <a:lnTo>
                    <a:pt x="84362" y="100085"/>
                  </a:lnTo>
                  <a:lnTo>
                    <a:pt x="94784" y="105484"/>
                  </a:lnTo>
                  <a:lnTo>
                    <a:pt x="105263" y="111348"/>
                  </a:lnTo>
                  <a:lnTo>
                    <a:pt x="115435" y="117728"/>
                  </a:lnTo>
                  <a:lnTo>
                    <a:pt x="124667" y="124835"/>
                  </a:lnTo>
                  <a:lnTo>
                    <a:pt x="132680" y="132720"/>
                  </a:lnTo>
                  <a:lnTo>
                    <a:pt x="139043" y="141131"/>
                  </a:lnTo>
                  <a:lnTo>
                    <a:pt x="143038" y="149623"/>
                  </a:lnTo>
                  <a:lnTo>
                    <a:pt x="144488" y="157922"/>
                  </a:lnTo>
                  <a:lnTo>
                    <a:pt x="143360" y="165781"/>
                  </a:lnTo>
                  <a:lnTo>
                    <a:pt x="139495" y="172907"/>
                  </a:lnTo>
                  <a:lnTo>
                    <a:pt x="133082" y="179210"/>
                  </a:lnTo>
                  <a:lnTo>
                    <a:pt x="124559" y="184612"/>
                  </a:lnTo>
                  <a:lnTo>
                    <a:pt x="114413" y="188950"/>
                  </a:lnTo>
                  <a:lnTo>
                    <a:pt x="103077" y="192241"/>
                  </a:lnTo>
                  <a:lnTo>
                    <a:pt x="90894" y="194638"/>
                  </a:lnTo>
                  <a:lnTo>
                    <a:pt x="78118" y="196339"/>
                  </a:lnTo>
                  <a:lnTo>
                    <a:pt x="64948" y="197524"/>
                  </a:lnTo>
                  <a:lnTo>
                    <a:pt x="51927" y="198340"/>
                  </a:lnTo>
                  <a:lnTo>
                    <a:pt x="38577" y="198985"/>
                  </a:lnTo>
                  <a:lnTo>
                    <a:pt x="22608" y="19952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69235" y="423311"/>
              <a:ext cx="150578" cy="189514"/>
            </a:xfrm>
            <a:custGeom>
              <a:avLst/>
              <a:gdLst/>
              <a:ahLst/>
              <a:cxnLst/>
              <a:rect l="0" t="0" r="0" b="0"/>
              <a:pathLst>
                <a:path w="150578" h="189514">
                  <a:moveTo>
                    <a:pt x="147399" y="0"/>
                  </a:moveTo>
                  <a:lnTo>
                    <a:pt x="132932" y="3001"/>
                  </a:lnTo>
                  <a:lnTo>
                    <a:pt x="120941" y="6423"/>
                  </a:lnTo>
                  <a:lnTo>
                    <a:pt x="110328" y="10615"/>
                  </a:lnTo>
                  <a:lnTo>
                    <a:pt x="100532" y="15342"/>
                  </a:lnTo>
                  <a:lnTo>
                    <a:pt x="91009" y="20175"/>
                  </a:lnTo>
                  <a:lnTo>
                    <a:pt x="81439" y="24857"/>
                  </a:lnTo>
                  <a:lnTo>
                    <a:pt x="71868" y="29466"/>
                  </a:lnTo>
                  <a:lnTo>
                    <a:pt x="62584" y="34316"/>
                  </a:lnTo>
                  <a:lnTo>
                    <a:pt x="53744" y="39582"/>
                  </a:lnTo>
                  <a:lnTo>
                    <a:pt x="45349" y="45441"/>
                  </a:lnTo>
                  <a:lnTo>
                    <a:pt x="37331" y="52138"/>
                  </a:lnTo>
                  <a:lnTo>
                    <a:pt x="29629" y="59714"/>
                  </a:lnTo>
                  <a:lnTo>
                    <a:pt x="22983" y="67735"/>
                  </a:lnTo>
                  <a:lnTo>
                    <a:pt x="18869" y="75425"/>
                  </a:lnTo>
                  <a:lnTo>
                    <a:pt x="17887" y="82361"/>
                  </a:lnTo>
                  <a:lnTo>
                    <a:pt x="19840" y="88150"/>
                  </a:lnTo>
                  <a:lnTo>
                    <a:pt x="24199" y="92281"/>
                  </a:lnTo>
                  <a:lnTo>
                    <a:pt x="30399" y="94656"/>
                  </a:lnTo>
                  <a:lnTo>
                    <a:pt x="38270" y="95810"/>
                  </a:lnTo>
                  <a:lnTo>
                    <a:pt x="48038" y="96677"/>
                  </a:lnTo>
                  <a:lnTo>
                    <a:pt x="59666" y="97827"/>
                  </a:lnTo>
                  <a:lnTo>
                    <a:pt x="72554" y="99453"/>
                  </a:lnTo>
                  <a:lnTo>
                    <a:pt x="85743" y="101551"/>
                  </a:lnTo>
                  <a:lnTo>
                    <a:pt x="98644" y="104046"/>
                  </a:lnTo>
                  <a:lnTo>
                    <a:pt x="110899" y="107010"/>
                  </a:lnTo>
                  <a:lnTo>
                    <a:pt x="122202" y="110670"/>
                  </a:lnTo>
                  <a:lnTo>
                    <a:pt x="132487" y="115096"/>
                  </a:lnTo>
                  <a:lnTo>
                    <a:pt x="141224" y="120372"/>
                  </a:lnTo>
                  <a:lnTo>
                    <a:pt x="147364" y="126670"/>
                  </a:lnTo>
                  <a:lnTo>
                    <a:pt x="150554" y="133974"/>
                  </a:lnTo>
                  <a:lnTo>
                    <a:pt x="150577" y="141811"/>
                  </a:lnTo>
                  <a:lnTo>
                    <a:pt x="147029" y="149377"/>
                  </a:lnTo>
                  <a:lnTo>
                    <a:pt x="140046" y="156234"/>
                  </a:lnTo>
                  <a:lnTo>
                    <a:pt x="130173" y="162140"/>
                  </a:lnTo>
                  <a:lnTo>
                    <a:pt x="118058" y="166882"/>
                  </a:lnTo>
                  <a:lnTo>
                    <a:pt x="104298" y="170481"/>
                  </a:lnTo>
                  <a:lnTo>
                    <a:pt x="89693" y="173271"/>
                  </a:lnTo>
                  <a:lnTo>
                    <a:pt x="75212" y="175774"/>
                  </a:lnTo>
                  <a:lnTo>
                    <a:pt x="61378" y="178315"/>
                  </a:lnTo>
                  <a:lnTo>
                    <a:pt x="48564" y="180866"/>
                  </a:lnTo>
                  <a:lnTo>
                    <a:pt x="35823" y="183396"/>
                  </a:lnTo>
                  <a:lnTo>
                    <a:pt x="20927" y="1861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77645" y="445680"/>
              <a:ext cx="117974" cy="157914"/>
            </a:xfrm>
            <a:custGeom>
              <a:avLst/>
              <a:gdLst/>
              <a:ahLst/>
              <a:cxnLst/>
              <a:rect l="0" t="0" r="0" b="0"/>
              <a:pathLst>
                <a:path w="117974" h="157914">
                  <a:moveTo>
                    <a:pt x="96916" y="9217"/>
                  </a:moveTo>
                  <a:lnTo>
                    <a:pt x="88115" y="3617"/>
                  </a:lnTo>
                  <a:lnTo>
                    <a:pt x="79768" y="613"/>
                  </a:lnTo>
                  <a:lnTo>
                    <a:pt x="71074" y="0"/>
                  </a:lnTo>
                  <a:lnTo>
                    <a:pt x="62126" y="1359"/>
                  </a:lnTo>
                  <a:lnTo>
                    <a:pt x="53279" y="4295"/>
                  </a:lnTo>
                  <a:lnTo>
                    <a:pt x="44745" y="8437"/>
                  </a:lnTo>
                  <a:lnTo>
                    <a:pt x="36729" y="13628"/>
                  </a:lnTo>
                  <a:lnTo>
                    <a:pt x="29500" y="19923"/>
                  </a:lnTo>
                  <a:lnTo>
                    <a:pt x="23123" y="27260"/>
                  </a:lnTo>
                  <a:lnTo>
                    <a:pt x="17502" y="35472"/>
                  </a:lnTo>
                  <a:lnTo>
                    <a:pt x="12486" y="44361"/>
                  </a:lnTo>
                  <a:lnTo>
                    <a:pt x="7931" y="53753"/>
                  </a:lnTo>
                  <a:lnTo>
                    <a:pt x="4040" y="63671"/>
                  </a:lnTo>
                  <a:lnTo>
                    <a:pt x="1330" y="74314"/>
                  </a:lnTo>
                  <a:lnTo>
                    <a:pt x="0" y="85725"/>
                  </a:lnTo>
                  <a:lnTo>
                    <a:pt x="259" y="97490"/>
                  </a:lnTo>
                  <a:lnTo>
                    <a:pt x="2486" y="108854"/>
                  </a:lnTo>
                  <a:lnTo>
                    <a:pt x="6692" y="119418"/>
                  </a:lnTo>
                  <a:lnTo>
                    <a:pt x="12601" y="128967"/>
                  </a:lnTo>
                  <a:lnTo>
                    <a:pt x="19847" y="137309"/>
                  </a:lnTo>
                  <a:lnTo>
                    <a:pt x="28091" y="144465"/>
                  </a:lnTo>
                  <a:lnTo>
                    <a:pt x="37218" y="150287"/>
                  </a:lnTo>
                  <a:lnTo>
                    <a:pt x="47320" y="154383"/>
                  </a:lnTo>
                  <a:lnTo>
                    <a:pt x="58360" y="156700"/>
                  </a:lnTo>
                  <a:lnTo>
                    <a:pt x="69777" y="157629"/>
                  </a:lnTo>
                  <a:lnTo>
                    <a:pt x="81795" y="157913"/>
                  </a:lnTo>
                  <a:lnTo>
                    <a:pt x="96586" y="157579"/>
                  </a:lnTo>
                  <a:lnTo>
                    <a:pt x="117973" y="1566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43633" y="499392"/>
              <a:ext cx="162557" cy="134490"/>
            </a:xfrm>
            <a:custGeom>
              <a:avLst/>
              <a:gdLst/>
              <a:ahLst/>
              <a:cxnLst/>
              <a:rect l="0" t="0" r="0" b="0"/>
              <a:pathLst>
                <a:path w="162557" h="134490">
                  <a:moveTo>
                    <a:pt x="109913" y="50261"/>
                  </a:moveTo>
                  <a:lnTo>
                    <a:pt x="106845" y="38660"/>
                  </a:lnTo>
                  <a:lnTo>
                    <a:pt x="102783" y="28811"/>
                  </a:lnTo>
                  <a:lnTo>
                    <a:pt x="97290" y="19820"/>
                  </a:lnTo>
                  <a:lnTo>
                    <a:pt x="90529" y="11897"/>
                  </a:lnTo>
                  <a:lnTo>
                    <a:pt x="82731" y="5815"/>
                  </a:lnTo>
                  <a:lnTo>
                    <a:pt x="74140" y="1856"/>
                  </a:lnTo>
                  <a:lnTo>
                    <a:pt x="65127" y="0"/>
                  </a:lnTo>
                  <a:lnTo>
                    <a:pt x="56170" y="187"/>
                  </a:lnTo>
                  <a:lnTo>
                    <a:pt x="47523" y="2173"/>
                  </a:lnTo>
                  <a:lnTo>
                    <a:pt x="39246" y="5929"/>
                  </a:lnTo>
                  <a:lnTo>
                    <a:pt x="31302" y="11714"/>
                  </a:lnTo>
                  <a:lnTo>
                    <a:pt x="23631" y="19491"/>
                  </a:lnTo>
                  <a:lnTo>
                    <a:pt x="16497" y="28965"/>
                  </a:lnTo>
                  <a:lnTo>
                    <a:pt x="10456" y="39765"/>
                  </a:lnTo>
                  <a:lnTo>
                    <a:pt x="5731" y="51542"/>
                  </a:lnTo>
                  <a:lnTo>
                    <a:pt x="2388" y="63855"/>
                  </a:lnTo>
                  <a:lnTo>
                    <a:pt x="512" y="76187"/>
                  </a:lnTo>
                  <a:lnTo>
                    <a:pt x="0" y="88236"/>
                  </a:lnTo>
                  <a:lnTo>
                    <a:pt x="944" y="99274"/>
                  </a:lnTo>
                  <a:lnTo>
                    <a:pt x="3696" y="108096"/>
                  </a:lnTo>
                  <a:lnTo>
                    <a:pt x="8288" y="114238"/>
                  </a:lnTo>
                  <a:lnTo>
                    <a:pt x="14470" y="117564"/>
                  </a:lnTo>
                  <a:lnTo>
                    <a:pt x="21909" y="117917"/>
                  </a:lnTo>
                  <a:lnTo>
                    <a:pt x="30276" y="115529"/>
                  </a:lnTo>
                  <a:lnTo>
                    <a:pt x="39146" y="111049"/>
                  </a:lnTo>
                  <a:lnTo>
                    <a:pt x="48012" y="105311"/>
                  </a:lnTo>
                  <a:lnTo>
                    <a:pt x="56595" y="98905"/>
                  </a:lnTo>
                  <a:lnTo>
                    <a:pt x="64661" y="92000"/>
                  </a:lnTo>
                  <a:lnTo>
                    <a:pt x="71933" y="84460"/>
                  </a:lnTo>
                  <a:lnTo>
                    <a:pt x="78359" y="76300"/>
                  </a:lnTo>
                  <a:lnTo>
                    <a:pt x="84578" y="69655"/>
                  </a:lnTo>
                  <a:lnTo>
                    <a:pt x="90856" y="67816"/>
                  </a:lnTo>
                  <a:lnTo>
                    <a:pt x="96531" y="70810"/>
                  </a:lnTo>
                  <a:lnTo>
                    <a:pt x="101915" y="77049"/>
                  </a:lnTo>
                  <a:lnTo>
                    <a:pt x="107405" y="85163"/>
                  </a:lnTo>
                  <a:lnTo>
                    <a:pt x="113336" y="93987"/>
                  </a:lnTo>
                  <a:lnTo>
                    <a:pt x="120041" y="102439"/>
                  </a:lnTo>
                  <a:lnTo>
                    <a:pt x="127598" y="109999"/>
                  </a:lnTo>
                  <a:lnTo>
                    <a:pt x="135458" y="116449"/>
                  </a:lnTo>
                  <a:lnTo>
                    <a:pt x="143332" y="122273"/>
                  </a:lnTo>
                  <a:lnTo>
                    <a:pt x="151915" y="127976"/>
                  </a:lnTo>
                  <a:lnTo>
                    <a:pt x="162556" y="13448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48303" y="465425"/>
              <a:ext cx="42114" cy="136534"/>
            </a:xfrm>
            <a:custGeom>
              <a:avLst/>
              <a:gdLst/>
              <a:ahLst/>
              <a:cxnLst/>
              <a:rect l="0" t="0" r="0" b="0"/>
              <a:pathLst>
                <a:path w="42114" h="136534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15" y="95630"/>
                  </a:lnTo>
                  <a:lnTo>
                    <a:pt x="11655" y="105931"/>
                  </a:lnTo>
                  <a:lnTo>
                    <a:pt x="14820" y="116275"/>
                  </a:lnTo>
                  <a:lnTo>
                    <a:pt x="18068" y="126594"/>
                  </a:lnTo>
                  <a:lnTo>
                    <a:pt x="20787" y="134392"/>
                  </a:lnTo>
                  <a:lnTo>
                    <a:pt x="22049" y="136533"/>
                  </a:lnTo>
                  <a:lnTo>
                    <a:pt x="21812" y="133987"/>
                  </a:lnTo>
                  <a:lnTo>
                    <a:pt x="20459" y="128394"/>
                  </a:lnTo>
                  <a:lnTo>
                    <a:pt x="18357" y="120930"/>
                  </a:lnTo>
                  <a:lnTo>
                    <a:pt x="15768" y="112325"/>
                  </a:lnTo>
                  <a:lnTo>
                    <a:pt x="12870" y="103019"/>
                  </a:lnTo>
                  <a:lnTo>
                    <a:pt x="10104" y="93275"/>
                  </a:lnTo>
                  <a:lnTo>
                    <a:pt x="8153" y="83255"/>
                  </a:lnTo>
                  <a:lnTo>
                    <a:pt x="7328" y="73063"/>
                  </a:lnTo>
                  <a:lnTo>
                    <a:pt x="7757" y="62924"/>
                  </a:lnTo>
                  <a:lnTo>
                    <a:pt x="9566" y="53187"/>
                  </a:lnTo>
                  <a:lnTo>
                    <a:pt x="12668" y="44011"/>
                  </a:lnTo>
                  <a:lnTo>
                    <a:pt x="16729" y="35487"/>
                  </a:lnTo>
                  <a:lnTo>
                    <a:pt x="21769" y="26786"/>
                  </a:lnTo>
                  <a:lnTo>
                    <a:pt x="29344" y="16027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53588" y="486482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9" y="25846"/>
                  </a:lnTo>
                  <a:lnTo>
                    <a:pt x="11833" y="34967"/>
                  </a:lnTo>
                  <a:lnTo>
                    <a:pt x="15647" y="44463"/>
                  </a:lnTo>
                  <a:lnTo>
                    <a:pt x="20164" y="54250"/>
                  </a:lnTo>
                  <a:lnTo>
                    <a:pt x="25327" y="64091"/>
                  </a:lnTo>
                  <a:lnTo>
                    <a:pt x="31015" y="73617"/>
                  </a:lnTo>
                  <a:lnTo>
                    <a:pt x="37090" y="82645"/>
                  </a:lnTo>
                  <a:lnTo>
                    <a:pt x="43141" y="91068"/>
                  </a:lnTo>
                  <a:lnTo>
                    <a:pt x="49077" y="99688"/>
                  </a:lnTo>
                  <a:lnTo>
                    <a:pt x="55420" y="110380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00944" y="497010"/>
              <a:ext cx="189514" cy="526426"/>
            </a:xfrm>
            <a:custGeom>
              <a:avLst/>
              <a:gdLst/>
              <a:ahLst/>
              <a:cxnLst/>
              <a:rect l="0" t="0" r="0" b="0"/>
              <a:pathLst>
                <a:path w="189514" h="526426">
                  <a:moveTo>
                    <a:pt x="189513" y="0"/>
                  </a:moveTo>
                  <a:lnTo>
                    <a:pt x="186513" y="8869"/>
                  </a:lnTo>
                  <a:lnTo>
                    <a:pt x="183090" y="17856"/>
                  </a:lnTo>
                  <a:lnTo>
                    <a:pt x="178894" y="27856"/>
                  </a:lnTo>
                  <a:lnTo>
                    <a:pt x="173994" y="39009"/>
                  </a:lnTo>
                  <a:lnTo>
                    <a:pt x="168513" y="51469"/>
                  </a:lnTo>
                  <a:lnTo>
                    <a:pt x="162586" y="65171"/>
                  </a:lnTo>
                  <a:lnTo>
                    <a:pt x="156498" y="79589"/>
                  </a:lnTo>
                  <a:lnTo>
                    <a:pt x="150648" y="93870"/>
                  </a:lnTo>
                  <a:lnTo>
                    <a:pt x="145237" y="107541"/>
                  </a:lnTo>
                  <a:lnTo>
                    <a:pt x="140283" y="120497"/>
                  </a:lnTo>
                  <a:lnTo>
                    <a:pt x="135722" y="132810"/>
                  </a:lnTo>
                  <a:lnTo>
                    <a:pt x="131464" y="144612"/>
                  </a:lnTo>
                  <a:lnTo>
                    <a:pt x="127264" y="156029"/>
                  </a:lnTo>
                  <a:lnTo>
                    <a:pt x="122750" y="167171"/>
                  </a:lnTo>
                  <a:lnTo>
                    <a:pt x="117750" y="178118"/>
                  </a:lnTo>
                  <a:lnTo>
                    <a:pt x="112423" y="188931"/>
                  </a:lnTo>
                  <a:lnTo>
                    <a:pt x="107154" y="199651"/>
                  </a:lnTo>
                  <a:lnTo>
                    <a:pt x="102168" y="210309"/>
                  </a:lnTo>
                  <a:lnTo>
                    <a:pt x="97515" y="220924"/>
                  </a:lnTo>
                  <a:lnTo>
                    <a:pt x="93164" y="231511"/>
                  </a:lnTo>
                  <a:lnTo>
                    <a:pt x="89050" y="242078"/>
                  </a:lnTo>
                  <a:lnTo>
                    <a:pt x="84948" y="252632"/>
                  </a:lnTo>
                  <a:lnTo>
                    <a:pt x="80500" y="263178"/>
                  </a:lnTo>
                  <a:lnTo>
                    <a:pt x="75553" y="273718"/>
                  </a:lnTo>
                  <a:lnTo>
                    <a:pt x="70602" y="284254"/>
                  </a:lnTo>
                  <a:lnTo>
                    <a:pt x="66651" y="294788"/>
                  </a:lnTo>
                  <a:lnTo>
                    <a:pt x="64175" y="305320"/>
                  </a:lnTo>
                  <a:lnTo>
                    <a:pt x="62838" y="315851"/>
                  </a:lnTo>
                  <a:lnTo>
                    <a:pt x="61789" y="326381"/>
                  </a:lnTo>
                  <a:lnTo>
                    <a:pt x="60488" y="336910"/>
                  </a:lnTo>
                  <a:lnTo>
                    <a:pt x="58747" y="347439"/>
                  </a:lnTo>
                  <a:lnTo>
                    <a:pt x="56566" y="357968"/>
                  </a:lnTo>
                  <a:lnTo>
                    <a:pt x="54016" y="368506"/>
                  </a:lnTo>
                  <a:lnTo>
                    <a:pt x="51183" y="379381"/>
                  </a:lnTo>
                  <a:lnTo>
                    <a:pt x="48143" y="391206"/>
                  </a:lnTo>
                  <a:lnTo>
                    <a:pt x="44950" y="404236"/>
                  </a:lnTo>
                  <a:lnTo>
                    <a:pt x="41486" y="418243"/>
                  </a:lnTo>
                  <a:lnTo>
                    <a:pt x="37477" y="432716"/>
                  </a:lnTo>
                  <a:lnTo>
                    <a:pt x="32819" y="447295"/>
                  </a:lnTo>
                  <a:lnTo>
                    <a:pt x="27673" y="461597"/>
                  </a:lnTo>
                  <a:lnTo>
                    <a:pt x="21773" y="476757"/>
                  </a:lnTo>
                  <a:lnTo>
                    <a:pt x="13479" y="49633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22043" y="66546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10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273948" y="2805043"/>
            <a:ext cx="6001245" cy="132408"/>
          </a:xfrm>
          <a:custGeom>
            <a:avLst/>
            <a:gdLst/>
            <a:ahLst/>
            <a:cxnLst/>
            <a:rect l="0" t="0" r="0" b="0"/>
            <a:pathLst>
              <a:path w="6001245" h="132408">
                <a:moveTo>
                  <a:pt x="0" y="132407"/>
                </a:moveTo>
                <a:lnTo>
                  <a:pt x="58617" y="132407"/>
                </a:lnTo>
                <a:lnTo>
                  <a:pt x="113960" y="132407"/>
                </a:lnTo>
                <a:lnTo>
                  <a:pt x="176885" y="132407"/>
                </a:lnTo>
                <a:lnTo>
                  <a:pt x="234722" y="132407"/>
                </a:lnTo>
                <a:lnTo>
                  <a:pt x="292376" y="132407"/>
                </a:lnTo>
                <a:lnTo>
                  <a:pt x="352638" y="129288"/>
                </a:lnTo>
                <a:lnTo>
                  <a:pt x="410208" y="123342"/>
                </a:lnTo>
                <a:lnTo>
                  <a:pt x="466254" y="122313"/>
                </a:lnTo>
                <a:lnTo>
                  <a:pt x="526367" y="128031"/>
                </a:lnTo>
                <a:lnTo>
                  <a:pt x="582170" y="124222"/>
                </a:lnTo>
                <a:lnTo>
                  <a:pt x="640818" y="121403"/>
                </a:lnTo>
                <a:lnTo>
                  <a:pt x="691210" y="114849"/>
                </a:lnTo>
                <a:lnTo>
                  <a:pt x="747216" y="112387"/>
                </a:lnTo>
                <a:lnTo>
                  <a:pt x="806127" y="114675"/>
                </a:lnTo>
                <a:lnTo>
                  <a:pt x="868673" y="120456"/>
                </a:lnTo>
                <a:lnTo>
                  <a:pt x="910942" y="121246"/>
                </a:lnTo>
                <a:lnTo>
                  <a:pt x="955854" y="121598"/>
                </a:lnTo>
                <a:lnTo>
                  <a:pt x="1018261" y="121796"/>
                </a:lnTo>
                <a:lnTo>
                  <a:pt x="1070937" y="121854"/>
                </a:lnTo>
                <a:lnTo>
                  <a:pt x="1133338" y="121872"/>
                </a:lnTo>
                <a:lnTo>
                  <a:pt x="1185362" y="123047"/>
                </a:lnTo>
                <a:lnTo>
                  <a:pt x="1241851" y="127944"/>
                </a:lnTo>
                <a:lnTo>
                  <a:pt x="1292774" y="124196"/>
                </a:lnTo>
                <a:lnTo>
                  <a:pt x="1335347" y="122909"/>
                </a:lnTo>
                <a:lnTo>
                  <a:pt x="1381565" y="122337"/>
                </a:lnTo>
                <a:lnTo>
                  <a:pt x="1429402" y="122082"/>
                </a:lnTo>
                <a:lnTo>
                  <a:pt x="1477960" y="121970"/>
                </a:lnTo>
                <a:lnTo>
                  <a:pt x="1534567" y="121906"/>
                </a:lnTo>
                <a:lnTo>
                  <a:pt x="1597743" y="121887"/>
                </a:lnTo>
                <a:lnTo>
                  <a:pt x="1644415" y="121882"/>
                </a:lnTo>
                <a:lnTo>
                  <a:pt x="1707370" y="125000"/>
                </a:lnTo>
                <a:lnTo>
                  <a:pt x="1761898" y="130213"/>
                </a:lnTo>
                <a:lnTo>
                  <a:pt x="1816269" y="131757"/>
                </a:lnTo>
                <a:lnTo>
                  <a:pt x="1876562" y="126690"/>
                </a:lnTo>
                <a:lnTo>
                  <a:pt x="1937042" y="122829"/>
                </a:lnTo>
                <a:lnTo>
                  <a:pt x="1997495" y="122161"/>
                </a:lnTo>
                <a:lnTo>
                  <a:pt x="2050112" y="121962"/>
                </a:lnTo>
                <a:lnTo>
                  <a:pt x="2112496" y="120734"/>
                </a:lnTo>
                <a:lnTo>
                  <a:pt x="2165685" y="114651"/>
                </a:lnTo>
                <a:lnTo>
                  <a:pt x="2208789" y="112817"/>
                </a:lnTo>
                <a:lnTo>
                  <a:pt x="2255242" y="112002"/>
                </a:lnTo>
                <a:lnTo>
                  <a:pt x="2303184" y="111640"/>
                </a:lnTo>
                <a:lnTo>
                  <a:pt x="2351788" y="111479"/>
                </a:lnTo>
                <a:lnTo>
                  <a:pt x="2397566" y="111408"/>
                </a:lnTo>
                <a:lnTo>
                  <a:pt x="2456561" y="111367"/>
                </a:lnTo>
                <a:lnTo>
                  <a:pt x="2509915" y="111356"/>
                </a:lnTo>
                <a:lnTo>
                  <a:pt x="2573297" y="108232"/>
                </a:lnTo>
                <a:lnTo>
                  <a:pt x="2620017" y="104115"/>
                </a:lnTo>
                <a:lnTo>
                  <a:pt x="2668077" y="102286"/>
                </a:lnTo>
                <a:lnTo>
                  <a:pt x="2713614" y="98353"/>
                </a:lnTo>
                <a:lnTo>
                  <a:pt x="2772473" y="92681"/>
                </a:lnTo>
                <a:lnTo>
                  <a:pt x="2834283" y="90765"/>
                </a:lnTo>
                <a:lnTo>
                  <a:pt x="2895061" y="90387"/>
                </a:lnTo>
                <a:lnTo>
                  <a:pt x="2954397" y="89151"/>
                </a:lnTo>
                <a:lnTo>
                  <a:pt x="3011378" y="81966"/>
                </a:lnTo>
                <a:lnTo>
                  <a:pt x="3062690" y="80417"/>
                </a:lnTo>
                <a:lnTo>
                  <a:pt x="3105417" y="80055"/>
                </a:lnTo>
                <a:lnTo>
                  <a:pt x="3166593" y="78681"/>
                </a:lnTo>
                <a:lnTo>
                  <a:pt x="3218904" y="72555"/>
                </a:lnTo>
                <a:lnTo>
                  <a:pt x="3261803" y="70711"/>
                </a:lnTo>
                <a:lnTo>
                  <a:pt x="3305045" y="69892"/>
                </a:lnTo>
                <a:lnTo>
                  <a:pt x="3348831" y="68358"/>
                </a:lnTo>
                <a:lnTo>
                  <a:pt x="3395587" y="63777"/>
                </a:lnTo>
                <a:lnTo>
                  <a:pt x="3443664" y="60961"/>
                </a:lnTo>
                <a:lnTo>
                  <a:pt x="3491157" y="59709"/>
                </a:lnTo>
                <a:lnTo>
                  <a:pt x="3535662" y="59153"/>
                </a:lnTo>
                <a:lnTo>
                  <a:pt x="3578839" y="55786"/>
                </a:lnTo>
                <a:lnTo>
                  <a:pt x="3622595" y="52730"/>
                </a:lnTo>
                <a:lnTo>
                  <a:pt x="3669338" y="55271"/>
                </a:lnTo>
                <a:lnTo>
                  <a:pt x="3714290" y="54061"/>
                </a:lnTo>
                <a:lnTo>
                  <a:pt x="3757665" y="50793"/>
                </a:lnTo>
                <a:lnTo>
                  <a:pt x="3819206" y="48954"/>
                </a:lnTo>
                <a:lnTo>
                  <a:pt x="3870455" y="48409"/>
                </a:lnTo>
                <a:lnTo>
                  <a:pt x="3929054" y="48247"/>
                </a:lnTo>
                <a:lnTo>
                  <a:pt x="3990871" y="47030"/>
                </a:lnTo>
                <a:lnTo>
                  <a:pt x="4032668" y="42599"/>
                </a:lnTo>
                <a:lnTo>
                  <a:pt x="4077760" y="39850"/>
                </a:lnTo>
                <a:lnTo>
                  <a:pt x="4123928" y="38628"/>
                </a:lnTo>
                <a:lnTo>
                  <a:pt x="4185871" y="36771"/>
                </a:lnTo>
                <a:lnTo>
                  <a:pt x="4231521" y="30501"/>
                </a:lnTo>
                <a:lnTo>
                  <a:pt x="4287941" y="28123"/>
                </a:lnTo>
                <a:lnTo>
                  <a:pt x="4350281" y="27419"/>
                </a:lnTo>
                <a:lnTo>
                  <a:pt x="4396347" y="27254"/>
                </a:lnTo>
                <a:lnTo>
                  <a:pt x="4440997" y="27181"/>
                </a:lnTo>
                <a:lnTo>
                  <a:pt x="4484238" y="27148"/>
                </a:lnTo>
                <a:lnTo>
                  <a:pt x="4526853" y="27134"/>
                </a:lnTo>
                <a:lnTo>
                  <a:pt x="4590306" y="27126"/>
                </a:lnTo>
                <a:lnTo>
                  <a:pt x="4635606" y="27124"/>
                </a:lnTo>
                <a:lnTo>
                  <a:pt x="4683035" y="27123"/>
                </a:lnTo>
                <a:lnTo>
                  <a:pt x="4731411" y="27123"/>
                </a:lnTo>
                <a:lnTo>
                  <a:pt x="4782327" y="21533"/>
                </a:lnTo>
                <a:lnTo>
                  <a:pt x="4836408" y="18057"/>
                </a:lnTo>
                <a:lnTo>
                  <a:pt x="4896886" y="17027"/>
                </a:lnTo>
                <a:lnTo>
                  <a:pt x="4941489" y="16787"/>
                </a:lnTo>
                <a:lnTo>
                  <a:pt x="4988609" y="16680"/>
                </a:lnTo>
                <a:lnTo>
                  <a:pt x="5036847" y="16632"/>
                </a:lnTo>
                <a:lnTo>
                  <a:pt x="5082463" y="16611"/>
                </a:lnTo>
                <a:lnTo>
                  <a:pt x="5127303" y="16601"/>
                </a:lnTo>
                <a:lnTo>
                  <a:pt x="5174528" y="16597"/>
                </a:lnTo>
                <a:lnTo>
                  <a:pt x="5224797" y="11006"/>
                </a:lnTo>
                <a:lnTo>
                  <a:pt x="5278686" y="7529"/>
                </a:lnTo>
                <a:lnTo>
                  <a:pt x="5327928" y="6499"/>
                </a:lnTo>
                <a:lnTo>
                  <a:pt x="5383332" y="6194"/>
                </a:lnTo>
                <a:lnTo>
                  <a:pt x="5444202" y="6104"/>
                </a:lnTo>
                <a:lnTo>
                  <a:pt x="5506691" y="6077"/>
                </a:lnTo>
                <a:lnTo>
                  <a:pt x="5569660" y="6069"/>
                </a:lnTo>
                <a:lnTo>
                  <a:pt x="5632772" y="6066"/>
                </a:lnTo>
                <a:lnTo>
                  <a:pt x="5690336" y="6066"/>
                </a:lnTo>
                <a:lnTo>
                  <a:pt x="5744436" y="6066"/>
                </a:lnTo>
                <a:lnTo>
                  <a:pt x="5797511" y="6065"/>
                </a:lnTo>
                <a:lnTo>
                  <a:pt x="5859441" y="6065"/>
                </a:lnTo>
                <a:lnTo>
                  <a:pt x="5916735" y="6065"/>
                </a:lnTo>
                <a:lnTo>
                  <a:pt x="5976424" y="0"/>
                </a:lnTo>
                <a:lnTo>
                  <a:pt x="6001244" y="60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1580141" y="2053057"/>
            <a:ext cx="5758222" cy="2432084"/>
            <a:chOff x="1580141" y="2053057"/>
            <a:chExt cx="5758222" cy="2432084"/>
          </a:xfrm>
        </p:grpSpPr>
        <p:sp>
          <p:nvSpPr>
            <p:cNvPr id="25" name="Freeform 24"/>
            <p:cNvSpPr/>
            <p:nvPr/>
          </p:nvSpPr>
          <p:spPr>
            <a:xfrm>
              <a:off x="1580141" y="2137285"/>
              <a:ext cx="462388" cy="802420"/>
            </a:xfrm>
            <a:custGeom>
              <a:avLst/>
              <a:gdLst/>
              <a:ahLst/>
              <a:cxnLst/>
              <a:rect l="0" t="0" r="0" b="0"/>
              <a:pathLst>
                <a:path w="462388" h="802420">
                  <a:moveTo>
                    <a:pt x="20190" y="0"/>
                  </a:moveTo>
                  <a:lnTo>
                    <a:pt x="9012" y="11178"/>
                  </a:lnTo>
                  <a:lnTo>
                    <a:pt x="3524" y="29144"/>
                  </a:lnTo>
                  <a:lnTo>
                    <a:pt x="0" y="84395"/>
                  </a:lnTo>
                  <a:lnTo>
                    <a:pt x="6540" y="137163"/>
                  </a:lnTo>
                  <a:lnTo>
                    <a:pt x="12165" y="195246"/>
                  </a:lnTo>
                  <a:lnTo>
                    <a:pt x="18605" y="246797"/>
                  </a:lnTo>
                  <a:lnTo>
                    <a:pt x="19720" y="304882"/>
                  </a:lnTo>
                  <a:lnTo>
                    <a:pt x="23101" y="350362"/>
                  </a:lnTo>
                  <a:lnTo>
                    <a:pt x="31581" y="412647"/>
                  </a:lnTo>
                  <a:lnTo>
                    <a:pt x="38383" y="470096"/>
                  </a:lnTo>
                  <a:lnTo>
                    <a:pt x="39974" y="514258"/>
                  </a:lnTo>
                  <a:lnTo>
                    <a:pt x="40681" y="557282"/>
                  </a:lnTo>
                  <a:lnTo>
                    <a:pt x="40996" y="599800"/>
                  </a:lnTo>
                  <a:lnTo>
                    <a:pt x="41173" y="660079"/>
                  </a:lnTo>
                  <a:lnTo>
                    <a:pt x="35643" y="721671"/>
                  </a:lnTo>
                  <a:lnTo>
                    <a:pt x="30522" y="774869"/>
                  </a:lnTo>
                  <a:lnTo>
                    <a:pt x="25562" y="798281"/>
                  </a:lnTo>
                  <a:lnTo>
                    <a:pt x="22601" y="802419"/>
                  </a:lnTo>
                  <a:lnTo>
                    <a:pt x="19458" y="801668"/>
                  </a:lnTo>
                  <a:lnTo>
                    <a:pt x="12846" y="791474"/>
                  </a:lnTo>
                  <a:lnTo>
                    <a:pt x="6008" y="775246"/>
                  </a:lnTo>
                  <a:lnTo>
                    <a:pt x="6557" y="726656"/>
                  </a:lnTo>
                  <a:lnTo>
                    <a:pt x="1853" y="678819"/>
                  </a:lnTo>
                  <a:lnTo>
                    <a:pt x="1109" y="626430"/>
                  </a:lnTo>
                  <a:lnTo>
                    <a:pt x="7777" y="566974"/>
                  </a:lnTo>
                  <a:lnTo>
                    <a:pt x="18332" y="506074"/>
                  </a:lnTo>
                  <a:lnTo>
                    <a:pt x="34587" y="452804"/>
                  </a:lnTo>
                  <a:lnTo>
                    <a:pt x="57393" y="399058"/>
                  </a:lnTo>
                  <a:lnTo>
                    <a:pt x="94999" y="349317"/>
                  </a:lnTo>
                  <a:lnTo>
                    <a:pt x="125804" y="327589"/>
                  </a:lnTo>
                  <a:lnTo>
                    <a:pt x="157158" y="313742"/>
                  </a:lnTo>
                  <a:lnTo>
                    <a:pt x="181280" y="312186"/>
                  </a:lnTo>
                  <a:lnTo>
                    <a:pt x="221169" y="321007"/>
                  </a:lnTo>
                  <a:lnTo>
                    <a:pt x="247554" y="333352"/>
                  </a:lnTo>
                  <a:lnTo>
                    <a:pt x="298309" y="374354"/>
                  </a:lnTo>
                  <a:lnTo>
                    <a:pt x="348421" y="437771"/>
                  </a:lnTo>
                  <a:lnTo>
                    <a:pt x="388007" y="497376"/>
                  </a:lnTo>
                  <a:lnTo>
                    <a:pt x="416457" y="559297"/>
                  </a:lnTo>
                  <a:lnTo>
                    <a:pt x="438843" y="619702"/>
                  </a:lnTo>
                  <a:lnTo>
                    <a:pt x="456210" y="682771"/>
                  </a:lnTo>
                  <a:lnTo>
                    <a:pt x="458252" y="736786"/>
                  </a:lnTo>
                  <a:lnTo>
                    <a:pt x="462387" y="800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19681" y="2552835"/>
              <a:ext cx="305283" cy="387931"/>
            </a:xfrm>
            <a:custGeom>
              <a:avLst/>
              <a:gdLst/>
              <a:ahLst/>
              <a:cxnLst/>
              <a:rect l="0" t="0" r="0" b="0"/>
              <a:pathLst>
                <a:path w="305283" h="387931">
                  <a:moveTo>
                    <a:pt x="101832" y="5590"/>
                  </a:moveTo>
                  <a:lnTo>
                    <a:pt x="85064" y="0"/>
                  </a:lnTo>
                  <a:lnTo>
                    <a:pt x="67473" y="376"/>
                  </a:lnTo>
                  <a:lnTo>
                    <a:pt x="57869" y="2114"/>
                  </a:lnTo>
                  <a:lnTo>
                    <a:pt x="40959" y="13403"/>
                  </a:lnTo>
                  <a:lnTo>
                    <a:pt x="26814" y="31289"/>
                  </a:lnTo>
                  <a:lnTo>
                    <a:pt x="8201" y="84019"/>
                  </a:lnTo>
                  <a:lnTo>
                    <a:pt x="0" y="133333"/>
                  </a:lnTo>
                  <a:lnTo>
                    <a:pt x="689" y="184989"/>
                  </a:lnTo>
                  <a:lnTo>
                    <a:pt x="8303" y="234220"/>
                  </a:lnTo>
                  <a:lnTo>
                    <a:pt x="21355" y="292776"/>
                  </a:lnTo>
                  <a:lnTo>
                    <a:pt x="37303" y="324129"/>
                  </a:lnTo>
                  <a:lnTo>
                    <a:pt x="81982" y="362987"/>
                  </a:lnTo>
                  <a:lnTo>
                    <a:pt x="123127" y="385932"/>
                  </a:lnTo>
                  <a:lnTo>
                    <a:pt x="147171" y="387930"/>
                  </a:lnTo>
                  <a:lnTo>
                    <a:pt x="200735" y="379681"/>
                  </a:lnTo>
                  <a:lnTo>
                    <a:pt x="231222" y="364566"/>
                  </a:lnTo>
                  <a:lnTo>
                    <a:pt x="244346" y="348799"/>
                  </a:lnTo>
                  <a:lnTo>
                    <a:pt x="288165" y="288148"/>
                  </a:lnTo>
                  <a:lnTo>
                    <a:pt x="303401" y="246588"/>
                  </a:lnTo>
                  <a:lnTo>
                    <a:pt x="305282" y="220325"/>
                  </a:lnTo>
                  <a:lnTo>
                    <a:pt x="301152" y="156830"/>
                  </a:lnTo>
                  <a:lnTo>
                    <a:pt x="292431" y="122541"/>
                  </a:lnTo>
                  <a:lnTo>
                    <a:pt x="269116" y="82633"/>
                  </a:lnTo>
                  <a:lnTo>
                    <a:pt x="226633" y="38569"/>
                  </a:lnTo>
                  <a:lnTo>
                    <a:pt x="164867" y="9838"/>
                  </a:lnTo>
                  <a:lnTo>
                    <a:pt x="133377" y="1129"/>
                  </a:lnTo>
                  <a:lnTo>
                    <a:pt x="70246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16310" y="2558425"/>
              <a:ext cx="400084" cy="379026"/>
            </a:xfrm>
            <a:custGeom>
              <a:avLst/>
              <a:gdLst/>
              <a:ahLst/>
              <a:cxnLst/>
              <a:rect l="0" t="0" r="0" b="0"/>
              <a:pathLst>
                <a:path w="400084" h="379026">
                  <a:moveTo>
                    <a:pt x="0" y="0"/>
                  </a:moveTo>
                  <a:lnTo>
                    <a:pt x="3120" y="42691"/>
                  </a:lnTo>
                  <a:lnTo>
                    <a:pt x="10723" y="103237"/>
                  </a:lnTo>
                  <a:lnTo>
                    <a:pt x="21789" y="161335"/>
                  </a:lnTo>
                  <a:lnTo>
                    <a:pt x="35240" y="223201"/>
                  </a:lnTo>
                  <a:lnTo>
                    <a:pt x="55228" y="280482"/>
                  </a:lnTo>
                  <a:lnTo>
                    <a:pt x="63157" y="320451"/>
                  </a:lnTo>
                  <a:lnTo>
                    <a:pt x="79285" y="348152"/>
                  </a:lnTo>
                  <a:lnTo>
                    <a:pt x="92170" y="363744"/>
                  </a:lnTo>
                  <a:lnTo>
                    <a:pt x="111935" y="372234"/>
                  </a:lnTo>
                  <a:lnTo>
                    <a:pt x="123756" y="374498"/>
                  </a:lnTo>
                  <a:lnTo>
                    <a:pt x="133977" y="372498"/>
                  </a:lnTo>
                  <a:lnTo>
                    <a:pt x="151572" y="360916"/>
                  </a:lnTo>
                  <a:lnTo>
                    <a:pt x="196283" y="301185"/>
                  </a:lnTo>
                  <a:lnTo>
                    <a:pt x="217515" y="266924"/>
                  </a:lnTo>
                  <a:lnTo>
                    <a:pt x="227446" y="227137"/>
                  </a:lnTo>
                  <a:lnTo>
                    <a:pt x="230801" y="171771"/>
                  </a:lnTo>
                  <a:lnTo>
                    <a:pt x="228345" y="115775"/>
                  </a:lnTo>
                  <a:lnTo>
                    <a:pt x="222530" y="59653"/>
                  </a:lnTo>
                  <a:lnTo>
                    <a:pt x="223223" y="53807"/>
                  </a:lnTo>
                  <a:lnTo>
                    <a:pt x="224855" y="53419"/>
                  </a:lnTo>
                  <a:lnTo>
                    <a:pt x="227112" y="56669"/>
                  </a:lnTo>
                  <a:lnTo>
                    <a:pt x="245605" y="113339"/>
                  </a:lnTo>
                  <a:lnTo>
                    <a:pt x="269300" y="176535"/>
                  </a:lnTo>
                  <a:lnTo>
                    <a:pt x="287205" y="228716"/>
                  </a:lnTo>
                  <a:lnTo>
                    <a:pt x="311346" y="285055"/>
                  </a:lnTo>
                  <a:lnTo>
                    <a:pt x="329306" y="331521"/>
                  </a:lnTo>
                  <a:lnTo>
                    <a:pt x="355037" y="363923"/>
                  </a:lnTo>
                  <a:lnTo>
                    <a:pt x="371874" y="372313"/>
                  </a:lnTo>
                  <a:lnTo>
                    <a:pt x="400083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35806" y="2484725"/>
              <a:ext cx="466665" cy="437287"/>
            </a:xfrm>
            <a:custGeom>
              <a:avLst/>
              <a:gdLst/>
              <a:ahLst/>
              <a:cxnLst/>
              <a:rect l="0" t="0" r="0" b="0"/>
              <a:pathLst>
                <a:path w="466665" h="437287">
                  <a:moveTo>
                    <a:pt x="354328" y="0"/>
                  </a:moveTo>
                  <a:lnTo>
                    <a:pt x="297064" y="11453"/>
                  </a:lnTo>
                  <a:lnTo>
                    <a:pt x="241761" y="24749"/>
                  </a:lnTo>
                  <a:lnTo>
                    <a:pt x="186300" y="45257"/>
                  </a:lnTo>
                  <a:lnTo>
                    <a:pt x="133286" y="70387"/>
                  </a:lnTo>
                  <a:lnTo>
                    <a:pt x="77299" y="107950"/>
                  </a:lnTo>
                  <a:lnTo>
                    <a:pt x="27512" y="140457"/>
                  </a:lnTo>
                  <a:lnTo>
                    <a:pt x="1820" y="163929"/>
                  </a:lnTo>
                  <a:lnTo>
                    <a:pt x="0" y="170117"/>
                  </a:lnTo>
                  <a:lnTo>
                    <a:pt x="2296" y="175413"/>
                  </a:lnTo>
                  <a:lnTo>
                    <a:pt x="7336" y="180113"/>
                  </a:lnTo>
                  <a:lnTo>
                    <a:pt x="28534" y="185335"/>
                  </a:lnTo>
                  <a:lnTo>
                    <a:pt x="84213" y="188688"/>
                  </a:lnTo>
                  <a:lnTo>
                    <a:pt x="137424" y="194858"/>
                  </a:lnTo>
                  <a:lnTo>
                    <a:pt x="197644" y="198505"/>
                  </a:lnTo>
                  <a:lnTo>
                    <a:pt x="259940" y="205175"/>
                  </a:lnTo>
                  <a:lnTo>
                    <a:pt x="317263" y="214561"/>
                  </a:lnTo>
                  <a:lnTo>
                    <a:pt x="373393" y="229382"/>
                  </a:lnTo>
                  <a:lnTo>
                    <a:pt x="436677" y="260332"/>
                  </a:lnTo>
                  <a:lnTo>
                    <a:pt x="452539" y="277140"/>
                  </a:lnTo>
                  <a:lnTo>
                    <a:pt x="462318" y="297479"/>
                  </a:lnTo>
                  <a:lnTo>
                    <a:pt x="466664" y="322116"/>
                  </a:lnTo>
                  <a:lnTo>
                    <a:pt x="462357" y="342424"/>
                  </a:lnTo>
                  <a:lnTo>
                    <a:pt x="451474" y="359249"/>
                  </a:lnTo>
                  <a:lnTo>
                    <a:pt x="424446" y="381875"/>
                  </a:lnTo>
                  <a:lnTo>
                    <a:pt x="373984" y="407361"/>
                  </a:lnTo>
                  <a:lnTo>
                    <a:pt x="318957" y="424007"/>
                  </a:lnTo>
                  <a:lnTo>
                    <a:pt x="264196" y="431325"/>
                  </a:lnTo>
                  <a:lnTo>
                    <a:pt x="229357" y="437286"/>
                  </a:lnTo>
                  <a:lnTo>
                    <a:pt x="17534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93171" y="2537583"/>
              <a:ext cx="281275" cy="344321"/>
            </a:xfrm>
            <a:custGeom>
              <a:avLst/>
              <a:gdLst/>
              <a:ahLst/>
              <a:cxnLst/>
              <a:rect l="0" t="0" r="0" b="0"/>
              <a:pathLst>
                <a:path w="281275" h="344321">
                  <a:moveTo>
                    <a:pt x="28590" y="189297"/>
                  </a:moveTo>
                  <a:lnTo>
                    <a:pt x="82705" y="146636"/>
                  </a:lnTo>
                  <a:lnTo>
                    <a:pt x="141414" y="105021"/>
                  </a:lnTo>
                  <a:lnTo>
                    <a:pt x="171889" y="71395"/>
                  </a:lnTo>
                  <a:lnTo>
                    <a:pt x="176897" y="48379"/>
                  </a:lnTo>
                  <a:lnTo>
                    <a:pt x="176594" y="35690"/>
                  </a:lnTo>
                  <a:lnTo>
                    <a:pt x="171713" y="24891"/>
                  </a:lnTo>
                  <a:lnTo>
                    <a:pt x="153812" y="6654"/>
                  </a:lnTo>
                  <a:lnTo>
                    <a:pt x="143657" y="2024"/>
                  </a:lnTo>
                  <a:lnTo>
                    <a:pt x="123015" y="0"/>
                  </a:lnTo>
                  <a:lnTo>
                    <a:pt x="105262" y="6119"/>
                  </a:lnTo>
                  <a:lnTo>
                    <a:pt x="69212" y="29112"/>
                  </a:lnTo>
                  <a:lnTo>
                    <a:pt x="44266" y="60467"/>
                  </a:lnTo>
                  <a:lnTo>
                    <a:pt x="10868" y="123603"/>
                  </a:lnTo>
                  <a:lnTo>
                    <a:pt x="3167" y="147232"/>
                  </a:lnTo>
                  <a:lnTo>
                    <a:pt x="0" y="188012"/>
                  </a:lnTo>
                  <a:lnTo>
                    <a:pt x="8818" y="247362"/>
                  </a:lnTo>
                  <a:lnTo>
                    <a:pt x="21562" y="282541"/>
                  </a:lnTo>
                  <a:lnTo>
                    <a:pt x="27414" y="293574"/>
                  </a:lnTo>
                  <a:lnTo>
                    <a:pt x="46395" y="312071"/>
                  </a:lnTo>
                  <a:lnTo>
                    <a:pt x="91119" y="337421"/>
                  </a:lnTo>
                  <a:lnTo>
                    <a:pt x="128746" y="344320"/>
                  </a:lnTo>
                  <a:lnTo>
                    <a:pt x="189447" y="338246"/>
                  </a:lnTo>
                  <a:lnTo>
                    <a:pt x="240779" y="328900"/>
                  </a:lnTo>
                  <a:lnTo>
                    <a:pt x="281274" y="326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00787" y="2053057"/>
              <a:ext cx="178986" cy="1674032"/>
            </a:xfrm>
            <a:custGeom>
              <a:avLst/>
              <a:gdLst/>
              <a:ahLst/>
              <a:cxnLst/>
              <a:rect l="0" t="0" r="0" b="0"/>
              <a:pathLst>
                <a:path w="178986" h="1674032">
                  <a:moveTo>
                    <a:pt x="0" y="0"/>
                  </a:moveTo>
                  <a:lnTo>
                    <a:pt x="5589" y="58617"/>
                  </a:lnTo>
                  <a:lnTo>
                    <a:pt x="16788" y="113960"/>
                  </a:lnTo>
                  <a:lnTo>
                    <a:pt x="20962" y="164137"/>
                  </a:lnTo>
                  <a:lnTo>
                    <a:pt x="27918" y="224108"/>
                  </a:lnTo>
                  <a:lnTo>
                    <a:pt x="29956" y="269619"/>
                  </a:lnTo>
                  <a:lnTo>
                    <a:pt x="38499" y="333108"/>
                  </a:lnTo>
                  <a:lnTo>
                    <a:pt x="41400" y="389496"/>
                  </a:lnTo>
                  <a:lnTo>
                    <a:pt x="41974" y="445695"/>
                  </a:lnTo>
                  <a:lnTo>
                    <a:pt x="43257" y="509091"/>
                  </a:lnTo>
                  <a:lnTo>
                    <a:pt x="50442" y="567888"/>
                  </a:lnTo>
                  <a:lnTo>
                    <a:pt x="57797" y="630151"/>
                  </a:lnTo>
                  <a:lnTo>
                    <a:pt x="61579" y="681421"/>
                  </a:lnTo>
                  <a:lnTo>
                    <a:pt x="70092" y="743911"/>
                  </a:lnTo>
                  <a:lnTo>
                    <a:pt x="72631" y="792986"/>
                  </a:lnTo>
                  <a:lnTo>
                    <a:pt x="76608" y="855203"/>
                  </a:lnTo>
                  <a:lnTo>
                    <a:pt x="81970" y="906160"/>
                  </a:lnTo>
                  <a:lnTo>
                    <a:pt x="86679" y="955184"/>
                  </a:lnTo>
                  <a:lnTo>
                    <a:pt x="98750" y="1013670"/>
                  </a:lnTo>
                  <a:lnTo>
                    <a:pt x="103349" y="1061778"/>
                  </a:lnTo>
                  <a:lnTo>
                    <a:pt x="112138" y="1122030"/>
                  </a:lnTo>
                  <a:lnTo>
                    <a:pt x="118207" y="1178992"/>
                  </a:lnTo>
                  <a:lnTo>
                    <a:pt x="127051" y="1230605"/>
                  </a:lnTo>
                  <a:lnTo>
                    <a:pt x="133961" y="1288402"/>
                  </a:lnTo>
                  <a:lnTo>
                    <a:pt x="139128" y="1344521"/>
                  </a:lnTo>
                  <a:lnTo>
                    <a:pt x="148068" y="1400533"/>
                  </a:lnTo>
                  <a:lnTo>
                    <a:pt x="155007" y="1448715"/>
                  </a:lnTo>
                  <a:lnTo>
                    <a:pt x="160182" y="1504325"/>
                  </a:lnTo>
                  <a:lnTo>
                    <a:pt x="166004" y="1554727"/>
                  </a:lnTo>
                  <a:lnTo>
                    <a:pt x="173561" y="1608091"/>
                  </a:lnTo>
                  <a:lnTo>
                    <a:pt x="178270" y="1662112"/>
                  </a:lnTo>
                  <a:lnTo>
                    <a:pt x="178985" y="1674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14650" y="2547896"/>
              <a:ext cx="489671" cy="342302"/>
            </a:xfrm>
            <a:custGeom>
              <a:avLst/>
              <a:gdLst/>
              <a:ahLst/>
              <a:cxnLst/>
              <a:rect l="0" t="0" r="0" b="0"/>
              <a:pathLst>
                <a:path w="489671" h="342302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2" y="189747"/>
                  </a:lnTo>
                  <a:lnTo>
                    <a:pt x="18513" y="242225"/>
                  </a:lnTo>
                  <a:lnTo>
                    <a:pt x="31950" y="301181"/>
                  </a:lnTo>
                  <a:lnTo>
                    <a:pt x="47964" y="330094"/>
                  </a:lnTo>
                  <a:lnTo>
                    <a:pt x="56615" y="335876"/>
                  </a:lnTo>
                  <a:lnTo>
                    <a:pt x="78705" y="342301"/>
                  </a:lnTo>
                  <a:lnTo>
                    <a:pt x="88807" y="340505"/>
                  </a:lnTo>
                  <a:lnTo>
                    <a:pt x="106270" y="329150"/>
                  </a:lnTo>
                  <a:lnTo>
                    <a:pt x="159950" y="273059"/>
                  </a:lnTo>
                  <a:lnTo>
                    <a:pt x="188964" y="210510"/>
                  </a:lnTo>
                  <a:lnTo>
                    <a:pt x="192729" y="209360"/>
                  </a:lnTo>
                  <a:lnTo>
                    <a:pt x="196408" y="214443"/>
                  </a:lnTo>
                  <a:lnTo>
                    <a:pt x="220895" y="270961"/>
                  </a:lnTo>
                  <a:lnTo>
                    <a:pt x="246492" y="301268"/>
                  </a:lnTo>
                  <a:lnTo>
                    <a:pt x="278298" y="322711"/>
                  </a:lnTo>
                  <a:lnTo>
                    <a:pt x="303963" y="327481"/>
                  </a:lnTo>
                  <a:lnTo>
                    <a:pt x="364156" y="321011"/>
                  </a:lnTo>
                  <a:lnTo>
                    <a:pt x="421626" y="307298"/>
                  </a:lnTo>
                  <a:lnTo>
                    <a:pt x="441364" y="296064"/>
                  </a:lnTo>
                  <a:lnTo>
                    <a:pt x="465629" y="270997"/>
                  </a:lnTo>
                  <a:lnTo>
                    <a:pt x="482048" y="241342"/>
                  </a:lnTo>
                  <a:lnTo>
                    <a:pt x="489670" y="184240"/>
                  </a:lnTo>
                  <a:lnTo>
                    <a:pt x="488056" y="126687"/>
                  </a:lnTo>
                  <a:lnTo>
                    <a:pt x="472370" y="64603"/>
                  </a:lnTo>
                  <a:lnTo>
                    <a:pt x="43890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08604" y="2543983"/>
              <a:ext cx="455604" cy="323488"/>
            </a:xfrm>
            <a:custGeom>
              <a:avLst/>
              <a:gdLst/>
              <a:ahLst/>
              <a:cxnLst/>
              <a:rect l="0" t="0" r="0" b="0"/>
              <a:pathLst>
                <a:path w="455604" h="323488">
                  <a:moveTo>
                    <a:pt x="223976" y="24970"/>
                  </a:moveTo>
                  <a:lnTo>
                    <a:pt x="205995" y="9329"/>
                  </a:lnTo>
                  <a:lnTo>
                    <a:pt x="189078" y="1251"/>
                  </a:lnTo>
                  <a:lnTo>
                    <a:pt x="169862" y="0"/>
                  </a:lnTo>
                  <a:lnTo>
                    <a:pt x="149622" y="4514"/>
                  </a:lnTo>
                  <a:lnTo>
                    <a:pt x="88218" y="33611"/>
                  </a:lnTo>
                  <a:lnTo>
                    <a:pt x="41888" y="82834"/>
                  </a:lnTo>
                  <a:lnTo>
                    <a:pt x="12030" y="139853"/>
                  </a:lnTo>
                  <a:lnTo>
                    <a:pt x="0" y="177683"/>
                  </a:lnTo>
                  <a:lnTo>
                    <a:pt x="205" y="218527"/>
                  </a:lnTo>
                  <a:lnTo>
                    <a:pt x="7675" y="254676"/>
                  </a:lnTo>
                  <a:lnTo>
                    <a:pt x="28476" y="287613"/>
                  </a:lnTo>
                  <a:lnTo>
                    <a:pt x="47010" y="302747"/>
                  </a:lnTo>
                  <a:lnTo>
                    <a:pt x="87504" y="321995"/>
                  </a:lnTo>
                  <a:lnTo>
                    <a:pt x="111459" y="323487"/>
                  </a:lnTo>
                  <a:lnTo>
                    <a:pt x="159377" y="314913"/>
                  </a:lnTo>
                  <a:lnTo>
                    <a:pt x="186378" y="299742"/>
                  </a:lnTo>
                  <a:lnTo>
                    <a:pt x="198687" y="283961"/>
                  </a:lnTo>
                  <a:lnTo>
                    <a:pt x="227145" y="232644"/>
                  </a:lnTo>
                  <a:lnTo>
                    <a:pt x="241153" y="173530"/>
                  </a:lnTo>
                  <a:lnTo>
                    <a:pt x="244522" y="111690"/>
                  </a:lnTo>
                  <a:lnTo>
                    <a:pt x="259667" y="173219"/>
                  </a:lnTo>
                  <a:lnTo>
                    <a:pt x="281632" y="213481"/>
                  </a:lnTo>
                  <a:lnTo>
                    <a:pt x="311621" y="245177"/>
                  </a:lnTo>
                  <a:lnTo>
                    <a:pt x="340802" y="263742"/>
                  </a:lnTo>
                  <a:lnTo>
                    <a:pt x="382103" y="280495"/>
                  </a:lnTo>
                  <a:lnTo>
                    <a:pt x="403049" y="281646"/>
                  </a:lnTo>
                  <a:lnTo>
                    <a:pt x="455603" y="267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32268" y="2484725"/>
              <a:ext cx="342961" cy="347441"/>
            </a:xfrm>
            <a:custGeom>
              <a:avLst/>
              <a:gdLst/>
              <a:ahLst/>
              <a:cxnLst/>
              <a:rect l="0" t="0" r="0" b="0"/>
              <a:pathLst>
                <a:path w="342961" h="347441">
                  <a:moveTo>
                    <a:pt x="200395" y="0"/>
                  </a:moveTo>
                  <a:lnTo>
                    <a:pt x="178038" y="0"/>
                  </a:lnTo>
                  <a:lnTo>
                    <a:pt x="160823" y="6239"/>
                  </a:lnTo>
                  <a:lnTo>
                    <a:pt x="107880" y="35917"/>
                  </a:lnTo>
                  <a:lnTo>
                    <a:pt x="47702" y="70298"/>
                  </a:lnTo>
                  <a:lnTo>
                    <a:pt x="18022" y="91279"/>
                  </a:lnTo>
                  <a:lnTo>
                    <a:pt x="0" y="117903"/>
                  </a:lnTo>
                  <a:lnTo>
                    <a:pt x="117" y="126565"/>
                  </a:lnTo>
                  <a:lnTo>
                    <a:pt x="3706" y="134680"/>
                  </a:lnTo>
                  <a:lnTo>
                    <a:pt x="9607" y="142429"/>
                  </a:lnTo>
                  <a:lnTo>
                    <a:pt x="31762" y="151039"/>
                  </a:lnTo>
                  <a:lnTo>
                    <a:pt x="93645" y="156567"/>
                  </a:lnTo>
                  <a:lnTo>
                    <a:pt x="144848" y="157524"/>
                  </a:lnTo>
                  <a:lnTo>
                    <a:pt x="206147" y="165083"/>
                  </a:lnTo>
                  <a:lnTo>
                    <a:pt x="247983" y="169796"/>
                  </a:lnTo>
                  <a:lnTo>
                    <a:pt x="305014" y="192044"/>
                  </a:lnTo>
                  <a:lnTo>
                    <a:pt x="331479" y="208850"/>
                  </a:lnTo>
                  <a:lnTo>
                    <a:pt x="340543" y="228133"/>
                  </a:lnTo>
                  <a:lnTo>
                    <a:pt x="342960" y="239826"/>
                  </a:lnTo>
                  <a:lnTo>
                    <a:pt x="339406" y="262177"/>
                  </a:lnTo>
                  <a:lnTo>
                    <a:pt x="328859" y="282639"/>
                  </a:lnTo>
                  <a:lnTo>
                    <a:pt x="312472" y="299533"/>
                  </a:lnTo>
                  <a:lnTo>
                    <a:pt x="273356" y="321036"/>
                  </a:lnTo>
                  <a:lnTo>
                    <a:pt x="215765" y="340179"/>
                  </a:lnTo>
                  <a:lnTo>
                    <a:pt x="156824" y="346484"/>
                  </a:lnTo>
                  <a:lnTo>
                    <a:pt x="13722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90549" y="2105699"/>
              <a:ext cx="494841" cy="715939"/>
            </a:xfrm>
            <a:custGeom>
              <a:avLst/>
              <a:gdLst/>
              <a:ahLst/>
              <a:cxnLst/>
              <a:rect l="0" t="0" r="0" b="0"/>
              <a:pathLst>
                <a:path w="494841" h="715939">
                  <a:moveTo>
                    <a:pt x="494840" y="715938"/>
                  </a:moveTo>
                  <a:lnTo>
                    <a:pt x="475711" y="652510"/>
                  </a:lnTo>
                  <a:lnTo>
                    <a:pt x="445036" y="594501"/>
                  </a:lnTo>
                  <a:lnTo>
                    <a:pt x="407404" y="542813"/>
                  </a:lnTo>
                  <a:lnTo>
                    <a:pt x="373188" y="486252"/>
                  </a:lnTo>
                  <a:lnTo>
                    <a:pt x="326247" y="423654"/>
                  </a:lnTo>
                  <a:lnTo>
                    <a:pt x="275925" y="367794"/>
                  </a:lnTo>
                  <a:lnTo>
                    <a:pt x="231819" y="313598"/>
                  </a:lnTo>
                  <a:lnTo>
                    <a:pt x="198000" y="262117"/>
                  </a:lnTo>
                  <a:lnTo>
                    <a:pt x="158583" y="204403"/>
                  </a:lnTo>
                  <a:lnTo>
                    <a:pt x="108833" y="142099"/>
                  </a:lnTo>
                  <a:lnTo>
                    <a:pt x="65372" y="85725"/>
                  </a:lnTo>
                  <a:lnTo>
                    <a:pt x="24370" y="29522"/>
                  </a:lnTo>
                  <a:lnTo>
                    <a:pt x="15511" y="131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01850" y="2447550"/>
              <a:ext cx="342575" cy="374088"/>
            </a:xfrm>
            <a:custGeom>
              <a:avLst/>
              <a:gdLst/>
              <a:ahLst/>
              <a:cxnLst/>
              <a:rect l="0" t="0" r="0" b="0"/>
              <a:pathLst>
                <a:path w="342575" h="374088">
                  <a:moveTo>
                    <a:pt x="246751" y="5589"/>
                  </a:moveTo>
                  <a:lnTo>
                    <a:pt x="229984" y="0"/>
                  </a:lnTo>
                  <a:lnTo>
                    <a:pt x="197200" y="2114"/>
                  </a:lnTo>
                  <a:lnTo>
                    <a:pt x="145370" y="14478"/>
                  </a:lnTo>
                  <a:lnTo>
                    <a:pt x="83748" y="44902"/>
                  </a:lnTo>
                  <a:lnTo>
                    <a:pt x="30023" y="72410"/>
                  </a:lnTo>
                  <a:lnTo>
                    <a:pt x="6538" y="86370"/>
                  </a:lnTo>
                  <a:lnTo>
                    <a:pt x="1211" y="93368"/>
                  </a:lnTo>
                  <a:lnTo>
                    <a:pt x="0" y="100374"/>
                  </a:lnTo>
                  <a:lnTo>
                    <a:pt x="1532" y="107383"/>
                  </a:lnTo>
                  <a:lnTo>
                    <a:pt x="8403" y="112057"/>
                  </a:lnTo>
                  <a:lnTo>
                    <a:pt x="58337" y="119557"/>
                  </a:lnTo>
                  <a:lnTo>
                    <a:pt x="113607" y="126627"/>
                  </a:lnTo>
                  <a:lnTo>
                    <a:pt x="175276" y="145805"/>
                  </a:lnTo>
                  <a:lnTo>
                    <a:pt x="229643" y="171197"/>
                  </a:lnTo>
                  <a:lnTo>
                    <a:pt x="284879" y="214051"/>
                  </a:lnTo>
                  <a:lnTo>
                    <a:pt x="330629" y="269541"/>
                  </a:lnTo>
                  <a:lnTo>
                    <a:pt x="337765" y="279823"/>
                  </a:lnTo>
                  <a:lnTo>
                    <a:pt x="342574" y="300607"/>
                  </a:lnTo>
                  <a:lnTo>
                    <a:pt x="342219" y="311062"/>
                  </a:lnTo>
                  <a:lnTo>
                    <a:pt x="335584" y="328918"/>
                  </a:lnTo>
                  <a:lnTo>
                    <a:pt x="330540" y="336956"/>
                  </a:lnTo>
                  <a:lnTo>
                    <a:pt x="301083" y="359445"/>
                  </a:lnTo>
                  <a:lnTo>
                    <a:pt x="257131" y="369749"/>
                  </a:lnTo>
                  <a:lnTo>
                    <a:pt x="207063" y="372802"/>
                  </a:lnTo>
                  <a:lnTo>
                    <a:pt x="146148" y="373833"/>
                  </a:lnTo>
                  <a:lnTo>
                    <a:pt x="88824" y="374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68393" y="2486920"/>
              <a:ext cx="248706" cy="271547"/>
            </a:xfrm>
            <a:custGeom>
              <a:avLst/>
              <a:gdLst/>
              <a:ahLst/>
              <a:cxnLst/>
              <a:rect l="0" t="0" r="0" b="0"/>
              <a:pathLst>
                <a:path w="248706" h="271547">
                  <a:moveTo>
                    <a:pt x="227648" y="8333"/>
                  </a:moveTo>
                  <a:lnTo>
                    <a:pt x="190170" y="0"/>
                  </a:lnTo>
                  <a:lnTo>
                    <a:pt x="155322" y="1575"/>
                  </a:lnTo>
                  <a:lnTo>
                    <a:pt x="133502" y="7669"/>
                  </a:lnTo>
                  <a:lnTo>
                    <a:pt x="70944" y="43986"/>
                  </a:lnTo>
                  <a:lnTo>
                    <a:pt x="39071" y="74734"/>
                  </a:lnTo>
                  <a:lnTo>
                    <a:pt x="10244" y="114257"/>
                  </a:lnTo>
                  <a:lnTo>
                    <a:pt x="2342" y="138079"/>
                  </a:lnTo>
                  <a:lnTo>
                    <a:pt x="0" y="163094"/>
                  </a:lnTo>
                  <a:lnTo>
                    <a:pt x="11045" y="218486"/>
                  </a:lnTo>
                  <a:lnTo>
                    <a:pt x="26469" y="244776"/>
                  </a:lnTo>
                  <a:lnTo>
                    <a:pt x="45429" y="256919"/>
                  </a:lnTo>
                  <a:lnTo>
                    <a:pt x="69453" y="265045"/>
                  </a:lnTo>
                  <a:lnTo>
                    <a:pt x="123003" y="270262"/>
                  </a:lnTo>
                  <a:lnTo>
                    <a:pt x="184231" y="271292"/>
                  </a:lnTo>
                  <a:lnTo>
                    <a:pt x="211861" y="271433"/>
                  </a:lnTo>
                  <a:lnTo>
                    <a:pt x="248705" y="271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80311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56063" y="2526839"/>
              <a:ext cx="371648" cy="273742"/>
            </a:xfrm>
            <a:custGeom>
              <a:avLst/>
              <a:gdLst/>
              <a:ahLst/>
              <a:cxnLst/>
              <a:rect l="0" t="0" r="0" b="0"/>
              <a:pathLst>
                <a:path w="371648" h="273742">
                  <a:moveTo>
                    <a:pt x="203190" y="0"/>
                  </a:moveTo>
                  <a:lnTo>
                    <a:pt x="149315" y="17958"/>
                  </a:lnTo>
                  <a:lnTo>
                    <a:pt x="118597" y="30537"/>
                  </a:lnTo>
                  <a:lnTo>
                    <a:pt x="62995" y="77825"/>
                  </a:lnTo>
                  <a:lnTo>
                    <a:pt x="18829" y="126885"/>
                  </a:lnTo>
                  <a:lnTo>
                    <a:pt x="2206" y="163677"/>
                  </a:lnTo>
                  <a:lnTo>
                    <a:pt x="0" y="190509"/>
                  </a:lnTo>
                  <a:lnTo>
                    <a:pt x="1050" y="204215"/>
                  </a:lnTo>
                  <a:lnTo>
                    <a:pt x="11575" y="225683"/>
                  </a:lnTo>
                  <a:lnTo>
                    <a:pt x="27951" y="241853"/>
                  </a:lnTo>
                  <a:lnTo>
                    <a:pt x="46927" y="252940"/>
                  </a:lnTo>
                  <a:lnTo>
                    <a:pt x="82931" y="260169"/>
                  </a:lnTo>
                  <a:lnTo>
                    <a:pt x="117645" y="256721"/>
                  </a:lnTo>
                  <a:lnTo>
                    <a:pt x="171432" y="230310"/>
                  </a:lnTo>
                  <a:lnTo>
                    <a:pt x="191415" y="215834"/>
                  </a:lnTo>
                  <a:lnTo>
                    <a:pt x="230641" y="167763"/>
                  </a:lnTo>
                  <a:lnTo>
                    <a:pt x="246549" y="131076"/>
                  </a:lnTo>
                  <a:lnTo>
                    <a:pt x="248587" y="107389"/>
                  </a:lnTo>
                  <a:lnTo>
                    <a:pt x="247493" y="96159"/>
                  </a:lnTo>
                  <a:lnTo>
                    <a:pt x="245594" y="92182"/>
                  </a:lnTo>
                  <a:lnTo>
                    <a:pt x="243158" y="93040"/>
                  </a:lnTo>
                  <a:lnTo>
                    <a:pt x="240364" y="97122"/>
                  </a:lnTo>
                  <a:lnTo>
                    <a:pt x="235512" y="150021"/>
                  </a:lnTo>
                  <a:lnTo>
                    <a:pt x="238114" y="187170"/>
                  </a:lnTo>
                  <a:lnTo>
                    <a:pt x="244448" y="208359"/>
                  </a:lnTo>
                  <a:lnTo>
                    <a:pt x="274192" y="248421"/>
                  </a:lnTo>
                  <a:lnTo>
                    <a:pt x="300267" y="264419"/>
                  </a:lnTo>
                  <a:lnTo>
                    <a:pt x="352989" y="272513"/>
                  </a:lnTo>
                  <a:lnTo>
                    <a:pt x="37164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43177" y="2519442"/>
              <a:ext cx="163518" cy="313800"/>
            </a:xfrm>
            <a:custGeom>
              <a:avLst/>
              <a:gdLst/>
              <a:ahLst/>
              <a:cxnLst/>
              <a:rect l="0" t="0" r="0" b="0"/>
              <a:pathLst>
                <a:path w="163518" h="313800">
                  <a:moveTo>
                    <a:pt x="5590" y="49511"/>
                  </a:moveTo>
                  <a:lnTo>
                    <a:pt x="0" y="66279"/>
                  </a:lnTo>
                  <a:lnTo>
                    <a:pt x="376" y="83869"/>
                  </a:lnTo>
                  <a:lnTo>
                    <a:pt x="7243" y="143679"/>
                  </a:lnTo>
                  <a:lnTo>
                    <a:pt x="25240" y="205589"/>
                  </a:lnTo>
                  <a:lnTo>
                    <a:pt x="40407" y="268814"/>
                  </a:lnTo>
                  <a:lnTo>
                    <a:pt x="52328" y="313799"/>
                  </a:lnTo>
                  <a:lnTo>
                    <a:pt x="51957" y="313440"/>
                  </a:lnTo>
                  <a:lnTo>
                    <a:pt x="33299" y="253301"/>
                  </a:lnTo>
                  <a:lnTo>
                    <a:pt x="16070" y="194284"/>
                  </a:lnTo>
                  <a:lnTo>
                    <a:pt x="7660" y="134650"/>
                  </a:lnTo>
                  <a:lnTo>
                    <a:pt x="7169" y="76120"/>
                  </a:lnTo>
                  <a:lnTo>
                    <a:pt x="15286" y="41797"/>
                  </a:lnTo>
                  <a:lnTo>
                    <a:pt x="25887" y="24246"/>
                  </a:lnTo>
                  <a:lnTo>
                    <a:pt x="41517" y="11766"/>
                  </a:lnTo>
                  <a:lnTo>
                    <a:pt x="61332" y="3490"/>
                  </a:lnTo>
                  <a:lnTo>
                    <a:pt x="97625" y="0"/>
                  </a:lnTo>
                  <a:lnTo>
                    <a:pt x="138803" y="8709"/>
                  </a:lnTo>
                  <a:lnTo>
                    <a:pt x="163517" y="17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11979" y="2547896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0" y="0"/>
                  </a:moveTo>
                  <a:lnTo>
                    <a:pt x="3119" y="42692"/>
                  </a:lnTo>
                  <a:lnTo>
                    <a:pt x="26364" y="103238"/>
                  </a:lnTo>
                  <a:lnTo>
                    <a:pt x="54309" y="166569"/>
                  </a:lnTo>
                  <a:lnTo>
                    <a:pt x="86112" y="222396"/>
                  </a:lnTo>
                  <a:lnTo>
                    <a:pt x="119643" y="265579"/>
                  </a:lnTo>
                  <a:lnTo>
                    <a:pt x="151654" y="292379"/>
                  </a:lnTo>
                  <a:lnTo>
                    <a:pt x="211189" y="325247"/>
                  </a:lnTo>
                  <a:lnTo>
                    <a:pt x="22109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38280" y="2516310"/>
              <a:ext cx="400083" cy="926509"/>
            </a:xfrm>
            <a:custGeom>
              <a:avLst/>
              <a:gdLst/>
              <a:ahLst/>
              <a:cxnLst/>
              <a:rect l="0" t="0" r="0" b="0"/>
              <a:pathLst>
                <a:path w="400083" h="926509">
                  <a:moveTo>
                    <a:pt x="400082" y="0"/>
                  </a:moveTo>
                  <a:lnTo>
                    <a:pt x="389337" y="26387"/>
                  </a:lnTo>
                  <a:lnTo>
                    <a:pt x="357203" y="83313"/>
                  </a:lnTo>
                  <a:lnTo>
                    <a:pt x="328939" y="139870"/>
                  </a:lnTo>
                  <a:lnTo>
                    <a:pt x="307261" y="193615"/>
                  </a:lnTo>
                  <a:lnTo>
                    <a:pt x="273213" y="250462"/>
                  </a:lnTo>
                  <a:lnTo>
                    <a:pt x="252397" y="298559"/>
                  </a:lnTo>
                  <a:lnTo>
                    <a:pt x="237939" y="360445"/>
                  </a:lnTo>
                  <a:lnTo>
                    <a:pt x="216729" y="411345"/>
                  </a:lnTo>
                  <a:lnTo>
                    <a:pt x="191338" y="460352"/>
                  </a:lnTo>
                  <a:lnTo>
                    <a:pt x="161797" y="513244"/>
                  </a:lnTo>
                  <a:lnTo>
                    <a:pt x="126389" y="576523"/>
                  </a:lnTo>
                  <a:lnTo>
                    <a:pt x="103864" y="626268"/>
                  </a:lnTo>
                  <a:lnTo>
                    <a:pt x="84502" y="683636"/>
                  </a:lnTo>
                  <a:lnTo>
                    <a:pt x="66717" y="736901"/>
                  </a:lnTo>
                  <a:lnTo>
                    <a:pt x="52649" y="785330"/>
                  </a:lnTo>
                  <a:lnTo>
                    <a:pt x="33016" y="844939"/>
                  </a:lnTo>
                  <a:lnTo>
                    <a:pt x="11179" y="901296"/>
                  </a:lnTo>
                  <a:lnTo>
                    <a:pt x="0" y="926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42445" y="2979564"/>
              <a:ext cx="747525" cy="1210779"/>
            </a:xfrm>
            <a:custGeom>
              <a:avLst/>
              <a:gdLst/>
              <a:ahLst/>
              <a:cxnLst/>
              <a:rect l="0" t="0" r="0" b="0"/>
              <a:pathLst>
                <a:path w="747525" h="1210779">
                  <a:moveTo>
                    <a:pt x="0" y="0"/>
                  </a:moveTo>
                  <a:lnTo>
                    <a:pt x="20244" y="43963"/>
                  </a:lnTo>
                  <a:lnTo>
                    <a:pt x="52998" y="98120"/>
                  </a:lnTo>
                  <a:lnTo>
                    <a:pt x="87784" y="148579"/>
                  </a:lnTo>
                  <a:lnTo>
                    <a:pt x="136873" y="203025"/>
                  </a:lnTo>
                  <a:lnTo>
                    <a:pt x="182104" y="263475"/>
                  </a:lnTo>
                  <a:lnTo>
                    <a:pt x="230977" y="326407"/>
                  </a:lnTo>
                  <a:lnTo>
                    <a:pt x="267806" y="386265"/>
                  </a:lnTo>
                  <a:lnTo>
                    <a:pt x="310871" y="447353"/>
                  </a:lnTo>
                  <a:lnTo>
                    <a:pt x="348536" y="509420"/>
                  </a:lnTo>
                  <a:lnTo>
                    <a:pt x="386651" y="571073"/>
                  </a:lnTo>
                  <a:lnTo>
                    <a:pt x="422646" y="633641"/>
                  </a:lnTo>
                  <a:lnTo>
                    <a:pt x="447583" y="682455"/>
                  </a:lnTo>
                  <a:lnTo>
                    <a:pt x="484205" y="742946"/>
                  </a:lnTo>
                  <a:lnTo>
                    <a:pt x="515182" y="799955"/>
                  </a:lnTo>
                  <a:lnTo>
                    <a:pt x="543832" y="861866"/>
                  </a:lnTo>
                  <a:lnTo>
                    <a:pt x="579256" y="922015"/>
                  </a:lnTo>
                  <a:lnTo>
                    <a:pt x="609997" y="978956"/>
                  </a:lnTo>
                  <a:lnTo>
                    <a:pt x="644492" y="1040909"/>
                  </a:lnTo>
                  <a:lnTo>
                    <a:pt x="677132" y="1098133"/>
                  </a:lnTo>
                  <a:lnTo>
                    <a:pt x="709980" y="1157243"/>
                  </a:lnTo>
                  <a:lnTo>
                    <a:pt x="747524" y="1210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05782" y="2969036"/>
              <a:ext cx="947566" cy="1410820"/>
            </a:xfrm>
            <a:custGeom>
              <a:avLst/>
              <a:gdLst/>
              <a:ahLst/>
              <a:cxnLst/>
              <a:rect l="0" t="0" r="0" b="0"/>
              <a:pathLst>
                <a:path w="947566" h="1410820">
                  <a:moveTo>
                    <a:pt x="0" y="0"/>
                  </a:moveTo>
                  <a:lnTo>
                    <a:pt x="5589" y="22356"/>
                  </a:lnTo>
                  <a:lnTo>
                    <a:pt x="48468" y="84342"/>
                  </a:lnTo>
                  <a:lnTo>
                    <a:pt x="92474" y="142099"/>
                  </a:lnTo>
                  <a:lnTo>
                    <a:pt x="149345" y="196222"/>
                  </a:lnTo>
                  <a:lnTo>
                    <a:pt x="201676" y="253273"/>
                  </a:lnTo>
                  <a:lnTo>
                    <a:pt x="263356" y="315906"/>
                  </a:lnTo>
                  <a:lnTo>
                    <a:pt x="312754" y="371624"/>
                  </a:lnTo>
                  <a:lnTo>
                    <a:pt x="354497" y="425267"/>
                  </a:lnTo>
                  <a:lnTo>
                    <a:pt x="399397" y="482093"/>
                  </a:lnTo>
                  <a:lnTo>
                    <a:pt x="442061" y="545311"/>
                  </a:lnTo>
                  <a:lnTo>
                    <a:pt x="484284" y="608794"/>
                  </a:lnTo>
                  <a:lnTo>
                    <a:pt x="526420" y="669254"/>
                  </a:lnTo>
                  <a:lnTo>
                    <a:pt x="568538" y="729376"/>
                  </a:lnTo>
                  <a:lnTo>
                    <a:pt x="610653" y="791642"/>
                  </a:lnTo>
                  <a:lnTo>
                    <a:pt x="651597" y="849001"/>
                  </a:lnTo>
                  <a:lnTo>
                    <a:pt x="686548" y="908511"/>
                  </a:lnTo>
                  <a:lnTo>
                    <a:pt x="726900" y="965067"/>
                  </a:lnTo>
                  <a:lnTo>
                    <a:pt x="761430" y="1018439"/>
                  </a:lnTo>
                  <a:lnTo>
                    <a:pt x="797714" y="1074042"/>
                  </a:lnTo>
                  <a:lnTo>
                    <a:pt x="833768" y="1136879"/>
                  </a:lnTo>
                  <a:lnTo>
                    <a:pt x="861248" y="1198605"/>
                  </a:lnTo>
                  <a:lnTo>
                    <a:pt x="886776" y="1252675"/>
                  </a:lnTo>
                  <a:lnTo>
                    <a:pt x="918633" y="1313911"/>
                  </a:lnTo>
                  <a:lnTo>
                    <a:pt x="939971" y="1377332"/>
                  </a:lnTo>
                  <a:lnTo>
                    <a:pt x="947565" y="1410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35171" y="3124888"/>
              <a:ext cx="347554" cy="410459"/>
            </a:xfrm>
            <a:custGeom>
              <a:avLst/>
              <a:gdLst/>
              <a:ahLst/>
              <a:cxnLst/>
              <a:rect l="0" t="0" r="0" b="0"/>
              <a:pathLst>
                <a:path w="347554" h="410459">
                  <a:moveTo>
                    <a:pt x="318093" y="117889"/>
                  </a:moveTo>
                  <a:lnTo>
                    <a:pt x="298965" y="64014"/>
                  </a:lnTo>
                  <a:lnTo>
                    <a:pt x="280320" y="34466"/>
                  </a:lnTo>
                  <a:lnTo>
                    <a:pt x="262700" y="18031"/>
                  </a:lnTo>
                  <a:lnTo>
                    <a:pt x="227461" y="1214"/>
                  </a:lnTo>
                  <a:lnTo>
                    <a:pt x="181795" y="0"/>
                  </a:lnTo>
                  <a:lnTo>
                    <a:pt x="130773" y="11241"/>
                  </a:lnTo>
                  <a:lnTo>
                    <a:pt x="90019" y="34778"/>
                  </a:lnTo>
                  <a:lnTo>
                    <a:pt x="37541" y="82859"/>
                  </a:lnTo>
                  <a:lnTo>
                    <a:pt x="16338" y="120638"/>
                  </a:lnTo>
                  <a:lnTo>
                    <a:pt x="826" y="168876"/>
                  </a:lnTo>
                  <a:lnTo>
                    <a:pt x="0" y="209036"/>
                  </a:lnTo>
                  <a:lnTo>
                    <a:pt x="18607" y="267348"/>
                  </a:lnTo>
                  <a:lnTo>
                    <a:pt x="58595" y="327624"/>
                  </a:lnTo>
                  <a:lnTo>
                    <a:pt x="80677" y="350568"/>
                  </a:lnTo>
                  <a:lnTo>
                    <a:pt x="141581" y="389085"/>
                  </a:lnTo>
                  <a:lnTo>
                    <a:pt x="192889" y="405165"/>
                  </a:lnTo>
                  <a:lnTo>
                    <a:pt x="236672" y="410458"/>
                  </a:lnTo>
                  <a:lnTo>
                    <a:pt x="262019" y="405457"/>
                  </a:lnTo>
                  <a:lnTo>
                    <a:pt x="284982" y="394266"/>
                  </a:lnTo>
                  <a:lnTo>
                    <a:pt x="316471" y="367064"/>
                  </a:lnTo>
                  <a:lnTo>
                    <a:pt x="333360" y="342887"/>
                  </a:lnTo>
                  <a:lnTo>
                    <a:pt x="344843" y="297379"/>
                  </a:lnTo>
                  <a:lnTo>
                    <a:pt x="347553" y="238005"/>
                  </a:lnTo>
                  <a:lnTo>
                    <a:pt x="338037" y="184336"/>
                  </a:lnTo>
                  <a:lnTo>
                    <a:pt x="325172" y="150445"/>
                  </a:lnTo>
                  <a:lnTo>
                    <a:pt x="297036" y="96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53264" y="3200663"/>
              <a:ext cx="284270" cy="526426"/>
            </a:xfrm>
            <a:custGeom>
              <a:avLst/>
              <a:gdLst/>
              <a:ahLst/>
              <a:cxnLst/>
              <a:rect l="0" t="0" r="0" b="0"/>
              <a:pathLst>
                <a:path w="284270" h="526426">
                  <a:moveTo>
                    <a:pt x="284269" y="0"/>
                  </a:moveTo>
                  <a:lnTo>
                    <a:pt x="273524" y="26386"/>
                  </a:lnTo>
                  <a:lnTo>
                    <a:pt x="241390" y="83312"/>
                  </a:lnTo>
                  <a:lnTo>
                    <a:pt x="210007" y="136750"/>
                  </a:lnTo>
                  <a:lnTo>
                    <a:pt x="175401" y="197902"/>
                  </a:lnTo>
                  <a:lnTo>
                    <a:pt x="147384" y="252954"/>
                  </a:lnTo>
                  <a:lnTo>
                    <a:pt x="112302" y="315674"/>
                  </a:lnTo>
                  <a:lnTo>
                    <a:pt x="77209" y="377384"/>
                  </a:lnTo>
                  <a:lnTo>
                    <a:pt x="45233" y="439786"/>
                  </a:lnTo>
                  <a:lnTo>
                    <a:pt x="17742" y="49941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0621" y="3479780"/>
              <a:ext cx="496192" cy="657920"/>
            </a:xfrm>
            <a:custGeom>
              <a:avLst/>
              <a:gdLst/>
              <a:ahLst/>
              <a:cxnLst/>
              <a:rect l="0" t="0" r="0" b="0"/>
              <a:pathLst>
                <a:path w="496192" h="657920">
                  <a:moveTo>
                    <a:pt x="313783" y="236779"/>
                  </a:moveTo>
                  <a:lnTo>
                    <a:pt x="302604" y="220012"/>
                  </a:lnTo>
                  <a:lnTo>
                    <a:pt x="287758" y="208660"/>
                  </a:lnTo>
                  <a:lnTo>
                    <a:pt x="238259" y="182037"/>
                  </a:lnTo>
                  <a:lnTo>
                    <a:pt x="213147" y="177354"/>
                  </a:lnTo>
                  <a:lnTo>
                    <a:pt x="186387" y="181512"/>
                  </a:lnTo>
                  <a:lnTo>
                    <a:pt x="131081" y="203245"/>
                  </a:lnTo>
                  <a:lnTo>
                    <a:pt x="75644" y="236985"/>
                  </a:lnTo>
                  <a:lnTo>
                    <a:pt x="58205" y="254418"/>
                  </a:lnTo>
                  <a:lnTo>
                    <a:pt x="21533" y="310150"/>
                  </a:lnTo>
                  <a:lnTo>
                    <a:pt x="8419" y="339579"/>
                  </a:lnTo>
                  <a:lnTo>
                    <a:pt x="0" y="403011"/>
                  </a:lnTo>
                  <a:lnTo>
                    <a:pt x="1188" y="432323"/>
                  </a:lnTo>
                  <a:lnTo>
                    <a:pt x="9515" y="460948"/>
                  </a:lnTo>
                  <a:lnTo>
                    <a:pt x="32947" y="497782"/>
                  </a:lnTo>
                  <a:lnTo>
                    <a:pt x="67705" y="525334"/>
                  </a:lnTo>
                  <a:lnTo>
                    <a:pt x="94061" y="531532"/>
                  </a:lnTo>
                  <a:lnTo>
                    <a:pt x="121372" y="529217"/>
                  </a:lnTo>
                  <a:lnTo>
                    <a:pt x="177033" y="508668"/>
                  </a:lnTo>
                  <a:lnTo>
                    <a:pt x="231477" y="475181"/>
                  </a:lnTo>
                  <a:lnTo>
                    <a:pt x="291914" y="426278"/>
                  </a:lnTo>
                  <a:lnTo>
                    <a:pt x="334769" y="372724"/>
                  </a:lnTo>
                  <a:lnTo>
                    <a:pt x="373828" y="318731"/>
                  </a:lnTo>
                  <a:lnTo>
                    <a:pt x="389675" y="291867"/>
                  </a:lnTo>
                  <a:lnTo>
                    <a:pt x="406070" y="265970"/>
                  </a:lnTo>
                  <a:lnTo>
                    <a:pt x="429380" y="204983"/>
                  </a:lnTo>
                  <a:lnTo>
                    <a:pt x="448285" y="150184"/>
                  </a:lnTo>
                  <a:lnTo>
                    <a:pt x="469509" y="90646"/>
                  </a:lnTo>
                  <a:lnTo>
                    <a:pt x="488968" y="27762"/>
                  </a:lnTo>
                  <a:lnTo>
                    <a:pt x="496148" y="5842"/>
                  </a:lnTo>
                  <a:lnTo>
                    <a:pt x="496191" y="933"/>
                  </a:lnTo>
                  <a:lnTo>
                    <a:pt x="493879" y="0"/>
                  </a:lnTo>
                  <a:lnTo>
                    <a:pt x="489999" y="1717"/>
                  </a:lnTo>
                  <a:lnTo>
                    <a:pt x="447946" y="61143"/>
                  </a:lnTo>
                  <a:lnTo>
                    <a:pt x="414550" y="121260"/>
                  </a:lnTo>
                  <a:lnTo>
                    <a:pt x="380331" y="173647"/>
                  </a:lnTo>
                  <a:lnTo>
                    <a:pt x="353684" y="234589"/>
                  </a:lnTo>
                  <a:lnTo>
                    <a:pt x="320511" y="296369"/>
                  </a:lnTo>
                  <a:lnTo>
                    <a:pt x="285668" y="357710"/>
                  </a:lnTo>
                  <a:lnTo>
                    <a:pt x="258940" y="418171"/>
                  </a:lnTo>
                  <a:lnTo>
                    <a:pt x="232991" y="477865"/>
                  </a:lnTo>
                  <a:lnTo>
                    <a:pt x="207790" y="527076"/>
                  </a:lnTo>
                  <a:lnTo>
                    <a:pt x="185871" y="581251"/>
                  </a:lnTo>
                  <a:lnTo>
                    <a:pt x="179567" y="620515"/>
                  </a:lnTo>
                  <a:lnTo>
                    <a:pt x="181212" y="638565"/>
                  </a:lnTo>
                  <a:lnTo>
                    <a:pt x="187441" y="657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68829" y="3190134"/>
              <a:ext cx="294798" cy="315856"/>
            </a:xfrm>
            <a:custGeom>
              <a:avLst/>
              <a:gdLst/>
              <a:ahLst/>
              <a:cxnLst/>
              <a:rect l="0" t="0" r="0" b="0"/>
              <a:pathLst>
                <a:path w="294798" h="315856">
                  <a:moveTo>
                    <a:pt x="294797" y="0"/>
                  </a:moveTo>
                  <a:lnTo>
                    <a:pt x="245299" y="55088"/>
                  </a:lnTo>
                  <a:lnTo>
                    <a:pt x="196510" y="109697"/>
                  </a:lnTo>
                  <a:lnTo>
                    <a:pt x="153246" y="167674"/>
                  </a:lnTo>
                  <a:lnTo>
                    <a:pt x="92287" y="227087"/>
                  </a:lnTo>
                  <a:lnTo>
                    <a:pt x="42958" y="282502"/>
                  </a:lnTo>
                  <a:lnTo>
                    <a:pt x="14508" y="30857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42528" y="3063792"/>
              <a:ext cx="400084" cy="305328"/>
            </a:xfrm>
            <a:custGeom>
              <a:avLst/>
              <a:gdLst/>
              <a:ahLst/>
              <a:cxnLst/>
              <a:rect l="0" t="0" r="0" b="0"/>
              <a:pathLst>
                <a:path w="400084" h="305328">
                  <a:moveTo>
                    <a:pt x="0" y="0"/>
                  </a:moveTo>
                  <a:lnTo>
                    <a:pt x="5589" y="22357"/>
                  </a:lnTo>
                  <a:lnTo>
                    <a:pt x="25833" y="53028"/>
                  </a:lnTo>
                  <a:lnTo>
                    <a:pt x="69993" y="101193"/>
                  </a:lnTo>
                  <a:lnTo>
                    <a:pt x="130034" y="141322"/>
                  </a:lnTo>
                  <a:lnTo>
                    <a:pt x="185060" y="175599"/>
                  </a:lnTo>
                  <a:lnTo>
                    <a:pt x="241569" y="210586"/>
                  </a:lnTo>
                  <a:lnTo>
                    <a:pt x="296942" y="252686"/>
                  </a:lnTo>
                  <a:lnTo>
                    <a:pt x="354958" y="286610"/>
                  </a:lnTo>
                  <a:lnTo>
                    <a:pt x="40008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95262" y="3337533"/>
              <a:ext cx="357878" cy="631711"/>
            </a:xfrm>
            <a:custGeom>
              <a:avLst/>
              <a:gdLst/>
              <a:ahLst/>
              <a:cxnLst/>
              <a:rect l="0" t="0" r="0" b="0"/>
              <a:pathLst>
                <a:path w="357878" h="631711">
                  <a:moveTo>
                    <a:pt x="357877" y="0"/>
                  </a:moveTo>
                  <a:lnTo>
                    <a:pt x="319621" y="56215"/>
                  </a:lnTo>
                  <a:lnTo>
                    <a:pt x="269449" y="117989"/>
                  </a:lnTo>
                  <a:lnTo>
                    <a:pt x="215699" y="179176"/>
                  </a:lnTo>
                  <a:lnTo>
                    <a:pt x="162959" y="238697"/>
                  </a:lnTo>
                  <a:lnTo>
                    <a:pt x="110308" y="295958"/>
                  </a:lnTo>
                  <a:lnTo>
                    <a:pt x="57324" y="357843"/>
                  </a:lnTo>
                  <a:lnTo>
                    <a:pt x="6357" y="396095"/>
                  </a:lnTo>
                  <a:lnTo>
                    <a:pt x="1868" y="395085"/>
                  </a:lnTo>
                  <a:lnTo>
                    <a:pt x="45" y="388562"/>
                  </a:lnTo>
                  <a:lnTo>
                    <a:pt x="0" y="378364"/>
                  </a:lnTo>
                  <a:lnTo>
                    <a:pt x="3479" y="369226"/>
                  </a:lnTo>
                  <a:lnTo>
                    <a:pt x="38290" y="330452"/>
                  </a:lnTo>
                  <a:lnTo>
                    <a:pt x="99604" y="294872"/>
                  </a:lnTo>
                  <a:lnTo>
                    <a:pt x="160241" y="272326"/>
                  </a:lnTo>
                  <a:lnTo>
                    <a:pt x="203132" y="265913"/>
                  </a:lnTo>
                  <a:lnTo>
                    <a:pt x="228271" y="270652"/>
                  </a:lnTo>
                  <a:lnTo>
                    <a:pt x="259034" y="286474"/>
                  </a:lnTo>
                  <a:lnTo>
                    <a:pt x="274173" y="300457"/>
                  </a:lnTo>
                  <a:lnTo>
                    <a:pt x="284801" y="318370"/>
                  </a:lnTo>
                  <a:lnTo>
                    <a:pt x="291771" y="353775"/>
                  </a:lnTo>
                  <a:lnTo>
                    <a:pt x="285721" y="408830"/>
                  </a:lnTo>
                  <a:lnTo>
                    <a:pt x="275407" y="454277"/>
                  </a:lnTo>
                  <a:lnTo>
                    <a:pt x="239291" y="511393"/>
                  </a:lnTo>
                  <a:lnTo>
                    <a:pt x="192176" y="573160"/>
                  </a:lnTo>
                  <a:lnTo>
                    <a:pt x="142336" y="617544"/>
                  </a:lnTo>
                  <a:lnTo>
                    <a:pt x="126251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30024" y="3863730"/>
              <a:ext cx="210172" cy="295027"/>
            </a:xfrm>
            <a:custGeom>
              <a:avLst/>
              <a:gdLst/>
              <a:ahLst/>
              <a:cxnLst/>
              <a:rect l="0" t="0" r="0" b="0"/>
              <a:pathLst>
                <a:path w="210172" h="295027">
                  <a:moveTo>
                    <a:pt x="7302" y="84456"/>
                  </a:moveTo>
                  <a:lnTo>
                    <a:pt x="25283" y="100097"/>
                  </a:lnTo>
                  <a:lnTo>
                    <a:pt x="42200" y="108176"/>
                  </a:lnTo>
                  <a:lnTo>
                    <a:pt x="103419" y="115006"/>
                  </a:lnTo>
                  <a:lnTo>
                    <a:pt x="130739" y="113242"/>
                  </a:lnTo>
                  <a:lnTo>
                    <a:pt x="170088" y="99094"/>
                  </a:lnTo>
                  <a:lnTo>
                    <a:pt x="189226" y="86673"/>
                  </a:lnTo>
                  <a:lnTo>
                    <a:pt x="202411" y="70233"/>
                  </a:lnTo>
                  <a:lnTo>
                    <a:pt x="207565" y="60936"/>
                  </a:lnTo>
                  <a:lnTo>
                    <a:pt x="210171" y="41248"/>
                  </a:lnTo>
                  <a:lnTo>
                    <a:pt x="206261" y="21968"/>
                  </a:lnTo>
                  <a:lnTo>
                    <a:pt x="196724" y="5601"/>
                  </a:lnTo>
                  <a:lnTo>
                    <a:pt x="187395" y="1470"/>
                  </a:lnTo>
                  <a:lnTo>
                    <a:pt x="161433" y="0"/>
                  </a:lnTo>
                  <a:lnTo>
                    <a:pt x="125110" y="11339"/>
                  </a:lnTo>
                  <a:lnTo>
                    <a:pt x="65522" y="51214"/>
                  </a:lnTo>
                  <a:lnTo>
                    <a:pt x="27381" y="91798"/>
                  </a:lnTo>
                  <a:lnTo>
                    <a:pt x="7662" y="131215"/>
                  </a:lnTo>
                  <a:lnTo>
                    <a:pt x="0" y="178120"/>
                  </a:lnTo>
                  <a:lnTo>
                    <a:pt x="4447" y="205633"/>
                  </a:lnTo>
                  <a:lnTo>
                    <a:pt x="20104" y="237734"/>
                  </a:lnTo>
                  <a:lnTo>
                    <a:pt x="42681" y="262063"/>
                  </a:lnTo>
                  <a:lnTo>
                    <a:pt x="51945" y="269541"/>
                  </a:lnTo>
                  <a:lnTo>
                    <a:pt x="74716" y="277850"/>
                  </a:lnTo>
                  <a:lnTo>
                    <a:pt x="133986" y="290858"/>
                  </a:lnTo>
                  <a:lnTo>
                    <a:pt x="186286" y="295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58383" y="4169285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19128" y="63427"/>
                  </a:lnTo>
                  <a:lnTo>
                    <a:pt x="49803" y="115847"/>
                  </a:lnTo>
                  <a:lnTo>
                    <a:pt x="81197" y="176793"/>
                  </a:lnTo>
                  <a:lnTo>
                    <a:pt x="109782" y="231338"/>
                  </a:lnTo>
                  <a:lnTo>
                    <a:pt x="142590" y="292432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505321" y="216163"/>
            <a:ext cx="4716769" cy="673825"/>
            <a:chOff x="2505321" y="216163"/>
            <a:chExt cx="4716769" cy="673825"/>
          </a:xfrm>
        </p:grpSpPr>
        <p:sp>
          <p:nvSpPr>
            <p:cNvPr id="2" name="Freeform 1"/>
            <p:cNvSpPr/>
            <p:nvPr/>
          </p:nvSpPr>
          <p:spPr>
            <a:xfrm>
              <a:off x="2684306" y="374090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75"/>
                  </a:lnTo>
                  <a:lnTo>
                    <a:pt x="3727" y="82320"/>
                  </a:lnTo>
                  <a:lnTo>
                    <a:pt x="5375" y="95533"/>
                  </a:lnTo>
                  <a:lnTo>
                    <a:pt x="6782" y="110356"/>
                  </a:lnTo>
                  <a:lnTo>
                    <a:pt x="8048" y="126906"/>
                  </a:lnTo>
                  <a:lnTo>
                    <a:pt x="9504" y="145230"/>
                  </a:lnTo>
                  <a:lnTo>
                    <a:pt x="11331" y="165151"/>
                  </a:lnTo>
                  <a:lnTo>
                    <a:pt x="13389" y="186207"/>
                  </a:lnTo>
                  <a:lnTo>
                    <a:pt x="15316" y="207778"/>
                  </a:lnTo>
                  <a:lnTo>
                    <a:pt x="16910" y="229466"/>
                  </a:lnTo>
                  <a:lnTo>
                    <a:pt x="18133" y="251094"/>
                  </a:lnTo>
                  <a:lnTo>
                    <a:pt x="19028" y="272606"/>
                  </a:lnTo>
                  <a:lnTo>
                    <a:pt x="19666" y="293996"/>
                  </a:lnTo>
                  <a:lnTo>
                    <a:pt x="20110" y="314953"/>
                  </a:lnTo>
                  <a:lnTo>
                    <a:pt x="20416" y="334887"/>
                  </a:lnTo>
                  <a:lnTo>
                    <a:pt x="20625" y="353545"/>
                  </a:lnTo>
                  <a:lnTo>
                    <a:pt x="20767" y="370599"/>
                  </a:lnTo>
                  <a:lnTo>
                    <a:pt x="20878" y="387261"/>
                  </a:lnTo>
                  <a:lnTo>
                    <a:pt x="20969" y="406111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321" y="363562"/>
              <a:ext cx="368499" cy="84229"/>
            </a:xfrm>
            <a:custGeom>
              <a:avLst/>
              <a:gdLst/>
              <a:ahLst/>
              <a:cxnLst/>
              <a:rect l="0" t="0" r="0" b="0"/>
              <a:pathLst>
                <a:path w="368499" h="84229">
                  <a:moveTo>
                    <a:pt x="368498" y="0"/>
                  </a:moveTo>
                  <a:lnTo>
                    <a:pt x="359563" y="2867"/>
                  </a:lnTo>
                  <a:lnTo>
                    <a:pt x="349935" y="5009"/>
                  </a:lnTo>
                  <a:lnTo>
                    <a:pt x="338648" y="6616"/>
                  </a:lnTo>
                  <a:lnTo>
                    <a:pt x="325980" y="7969"/>
                  </a:lnTo>
                  <a:lnTo>
                    <a:pt x="312501" y="9466"/>
                  </a:lnTo>
                  <a:lnTo>
                    <a:pt x="298629" y="11317"/>
                  </a:lnTo>
                  <a:lnTo>
                    <a:pt x="284593" y="13557"/>
                  </a:lnTo>
                  <a:lnTo>
                    <a:pt x="270502" y="16138"/>
                  </a:lnTo>
                  <a:lnTo>
                    <a:pt x="256401" y="18987"/>
                  </a:lnTo>
                  <a:lnTo>
                    <a:pt x="242307" y="22037"/>
                  </a:lnTo>
                  <a:lnTo>
                    <a:pt x="228225" y="25229"/>
                  </a:lnTo>
                  <a:lnTo>
                    <a:pt x="214154" y="28522"/>
                  </a:lnTo>
                  <a:lnTo>
                    <a:pt x="200093" y="31885"/>
                  </a:lnTo>
                  <a:lnTo>
                    <a:pt x="186039" y="35296"/>
                  </a:lnTo>
                  <a:lnTo>
                    <a:pt x="171990" y="38735"/>
                  </a:lnTo>
                  <a:lnTo>
                    <a:pt x="157944" y="42027"/>
                  </a:lnTo>
                  <a:lnTo>
                    <a:pt x="143901" y="44858"/>
                  </a:lnTo>
                  <a:lnTo>
                    <a:pt x="129864" y="47099"/>
                  </a:lnTo>
                  <a:lnTo>
                    <a:pt x="115996" y="48942"/>
                  </a:lnTo>
                  <a:lnTo>
                    <a:pt x="102605" y="50794"/>
                  </a:lnTo>
                  <a:lnTo>
                    <a:pt x="89819" y="52895"/>
                  </a:lnTo>
                  <a:lnTo>
                    <a:pt x="77606" y="55308"/>
                  </a:lnTo>
                  <a:lnTo>
                    <a:pt x="65864" y="58007"/>
                  </a:lnTo>
                  <a:lnTo>
                    <a:pt x="54491" y="60937"/>
                  </a:lnTo>
                  <a:lnTo>
                    <a:pt x="43650" y="64080"/>
                  </a:lnTo>
                  <a:lnTo>
                    <a:pt x="32603" y="67882"/>
                  </a:lnTo>
                  <a:lnTo>
                    <a:pt x="19260" y="737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233" y="374090"/>
              <a:ext cx="379027" cy="369822"/>
            </a:xfrm>
            <a:custGeom>
              <a:avLst/>
              <a:gdLst/>
              <a:ahLst/>
              <a:cxnLst/>
              <a:rect l="0" t="0" r="0" b="0"/>
              <a:pathLst>
                <a:path w="379027" h="36982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7" y="81587"/>
                  </a:lnTo>
                  <a:lnTo>
                    <a:pt x="11770" y="95699"/>
                  </a:lnTo>
                  <a:lnTo>
                    <a:pt x="14878" y="110846"/>
                  </a:lnTo>
                  <a:lnTo>
                    <a:pt x="18117" y="127256"/>
                  </a:lnTo>
                  <a:lnTo>
                    <a:pt x="21614" y="144684"/>
                  </a:lnTo>
                  <a:lnTo>
                    <a:pt x="25647" y="162607"/>
                  </a:lnTo>
                  <a:lnTo>
                    <a:pt x="30317" y="180663"/>
                  </a:lnTo>
                  <a:lnTo>
                    <a:pt x="35249" y="198685"/>
                  </a:lnTo>
                  <a:lnTo>
                    <a:pt x="39721" y="216618"/>
                  </a:lnTo>
                  <a:lnTo>
                    <a:pt x="43359" y="234451"/>
                  </a:lnTo>
                  <a:lnTo>
                    <a:pt x="46292" y="252037"/>
                  </a:lnTo>
                  <a:lnTo>
                    <a:pt x="48950" y="269085"/>
                  </a:lnTo>
                  <a:lnTo>
                    <a:pt x="51623" y="285482"/>
                  </a:lnTo>
                  <a:lnTo>
                    <a:pt x="54266" y="301274"/>
                  </a:lnTo>
                  <a:lnTo>
                    <a:pt x="56596" y="316574"/>
                  </a:lnTo>
                  <a:lnTo>
                    <a:pt x="58452" y="331468"/>
                  </a:lnTo>
                  <a:lnTo>
                    <a:pt x="59463" y="344939"/>
                  </a:lnTo>
                  <a:lnTo>
                    <a:pt x="59230" y="353349"/>
                  </a:lnTo>
                  <a:lnTo>
                    <a:pt x="58484" y="354256"/>
                  </a:lnTo>
                  <a:lnTo>
                    <a:pt x="58332" y="349325"/>
                  </a:lnTo>
                  <a:lnTo>
                    <a:pt x="58889" y="340345"/>
                  </a:lnTo>
                  <a:lnTo>
                    <a:pt x="59745" y="328590"/>
                  </a:lnTo>
                  <a:lnTo>
                    <a:pt x="60604" y="314955"/>
                  </a:lnTo>
                  <a:lnTo>
                    <a:pt x="61661" y="300376"/>
                  </a:lnTo>
                  <a:lnTo>
                    <a:pt x="63507" y="285884"/>
                  </a:lnTo>
                  <a:lnTo>
                    <a:pt x="66411" y="272020"/>
                  </a:lnTo>
                  <a:lnTo>
                    <a:pt x="70176" y="258911"/>
                  </a:lnTo>
                  <a:lnTo>
                    <a:pt x="74321" y="246483"/>
                  </a:lnTo>
                  <a:lnTo>
                    <a:pt x="78532" y="234613"/>
                  </a:lnTo>
                  <a:lnTo>
                    <a:pt x="83155" y="223654"/>
                  </a:lnTo>
                  <a:lnTo>
                    <a:pt x="89076" y="214417"/>
                  </a:lnTo>
                  <a:lnTo>
                    <a:pt x="96682" y="207212"/>
                  </a:lnTo>
                  <a:lnTo>
                    <a:pt x="105570" y="202203"/>
                  </a:lnTo>
                  <a:lnTo>
                    <a:pt x="114846" y="199655"/>
                  </a:lnTo>
                  <a:lnTo>
                    <a:pt x="123933" y="199469"/>
                  </a:lnTo>
                  <a:lnTo>
                    <a:pt x="132455" y="201427"/>
                  </a:lnTo>
                  <a:lnTo>
                    <a:pt x="140092" y="205391"/>
                  </a:lnTo>
                  <a:lnTo>
                    <a:pt x="146781" y="211089"/>
                  </a:lnTo>
                  <a:lnTo>
                    <a:pt x="152796" y="218164"/>
                  </a:lnTo>
                  <a:lnTo>
                    <a:pt x="158618" y="226275"/>
                  </a:lnTo>
                  <a:lnTo>
                    <a:pt x="164539" y="235139"/>
                  </a:lnTo>
                  <a:lnTo>
                    <a:pt x="170503" y="244698"/>
                  </a:lnTo>
                  <a:lnTo>
                    <a:pt x="176208" y="255100"/>
                  </a:lnTo>
                  <a:lnTo>
                    <a:pt x="181487" y="266359"/>
                  </a:lnTo>
                  <a:lnTo>
                    <a:pt x="186168" y="278361"/>
                  </a:lnTo>
                  <a:lnTo>
                    <a:pt x="190005" y="290949"/>
                  </a:lnTo>
                  <a:lnTo>
                    <a:pt x="192967" y="303944"/>
                  </a:lnTo>
                  <a:lnTo>
                    <a:pt x="195675" y="316071"/>
                  </a:lnTo>
                  <a:lnTo>
                    <a:pt x="199132" y="323833"/>
                  </a:lnTo>
                  <a:lnTo>
                    <a:pt x="203194" y="325360"/>
                  </a:lnTo>
                  <a:lnTo>
                    <a:pt x="207117" y="322523"/>
                  </a:lnTo>
                  <a:lnTo>
                    <a:pt x="210967" y="317120"/>
                  </a:lnTo>
                  <a:lnTo>
                    <a:pt x="215153" y="310462"/>
                  </a:lnTo>
                  <a:lnTo>
                    <a:pt x="219885" y="303296"/>
                  </a:lnTo>
                  <a:lnTo>
                    <a:pt x="225174" y="295981"/>
                  </a:lnTo>
                  <a:lnTo>
                    <a:pt x="230936" y="288665"/>
                  </a:lnTo>
                  <a:lnTo>
                    <a:pt x="237066" y="281398"/>
                  </a:lnTo>
                  <a:lnTo>
                    <a:pt x="243467" y="274190"/>
                  </a:lnTo>
                  <a:lnTo>
                    <a:pt x="250061" y="267033"/>
                  </a:lnTo>
                  <a:lnTo>
                    <a:pt x="256795" y="259921"/>
                  </a:lnTo>
                  <a:lnTo>
                    <a:pt x="263791" y="253006"/>
                  </a:lnTo>
                  <a:lnTo>
                    <a:pt x="271326" y="246589"/>
                  </a:lnTo>
                  <a:lnTo>
                    <a:pt x="279505" y="240787"/>
                  </a:lnTo>
                  <a:lnTo>
                    <a:pt x="288117" y="235399"/>
                  </a:lnTo>
                  <a:lnTo>
                    <a:pt x="296744" y="230013"/>
                  </a:lnTo>
                  <a:lnTo>
                    <a:pt x="305135" y="224383"/>
                  </a:lnTo>
                  <a:lnTo>
                    <a:pt x="313056" y="218277"/>
                  </a:lnTo>
                  <a:lnTo>
                    <a:pt x="320223" y="211414"/>
                  </a:lnTo>
                  <a:lnTo>
                    <a:pt x="326545" y="203721"/>
                  </a:lnTo>
                  <a:lnTo>
                    <a:pt x="331620" y="195452"/>
                  </a:lnTo>
                  <a:lnTo>
                    <a:pt x="334673" y="187063"/>
                  </a:lnTo>
                  <a:lnTo>
                    <a:pt x="335456" y="178845"/>
                  </a:lnTo>
                  <a:lnTo>
                    <a:pt x="333863" y="171381"/>
                  </a:lnTo>
                  <a:lnTo>
                    <a:pt x="329678" y="165586"/>
                  </a:lnTo>
                  <a:lnTo>
                    <a:pt x="323051" y="161812"/>
                  </a:lnTo>
                  <a:lnTo>
                    <a:pt x="314552" y="160077"/>
                  </a:lnTo>
                  <a:lnTo>
                    <a:pt x="304956" y="160343"/>
                  </a:lnTo>
                  <a:lnTo>
                    <a:pt x="294810" y="162376"/>
                  </a:lnTo>
                  <a:lnTo>
                    <a:pt x="284580" y="165992"/>
                  </a:lnTo>
                  <a:lnTo>
                    <a:pt x="274719" y="171152"/>
                  </a:lnTo>
                  <a:lnTo>
                    <a:pt x="265434" y="177695"/>
                  </a:lnTo>
                  <a:lnTo>
                    <a:pt x="257047" y="185527"/>
                  </a:lnTo>
                  <a:lnTo>
                    <a:pt x="250085" y="194685"/>
                  </a:lnTo>
                  <a:lnTo>
                    <a:pt x="244697" y="205069"/>
                  </a:lnTo>
                  <a:lnTo>
                    <a:pt x="240722" y="216465"/>
                  </a:lnTo>
                  <a:lnTo>
                    <a:pt x="237879" y="228639"/>
                  </a:lnTo>
                  <a:lnTo>
                    <a:pt x="235893" y="241378"/>
                  </a:lnTo>
                  <a:lnTo>
                    <a:pt x="234691" y="254356"/>
                  </a:lnTo>
                  <a:lnTo>
                    <a:pt x="234400" y="267141"/>
                  </a:lnTo>
                  <a:lnTo>
                    <a:pt x="235020" y="279513"/>
                  </a:lnTo>
                  <a:lnTo>
                    <a:pt x="236587" y="291277"/>
                  </a:lnTo>
                  <a:lnTo>
                    <a:pt x="239242" y="302185"/>
                  </a:lnTo>
                  <a:lnTo>
                    <a:pt x="242957" y="312194"/>
                  </a:lnTo>
                  <a:lnTo>
                    <a:pt x="247570" y="321577"/>
                  </a:lnTo>
                  <a:lnTo>
                    <a:pt x="252884" y="330807"/>
                  </a:lnTo>
                  <a:lnTo>
                    <a:pt x="258729" y="340157"/>
                  </a:lnTo>
                  <a:lnTo>
                    <a:pt x="265450" y="349236"/>
                  </a:lnTo>
                  <a:lnTo>
                    <a:pt x="273858" y="357120"/>
                  </a:lnTo>
                  <a:lnTo>
                    <a:pt x="284250" y="363375"/>
                  </a:lnTo>
                  <a:lnTo>
                    <a:pt x="296146" y="367725"/>
                  </a:lnTo>
                  <a:lnTo>
                    <a:pt x="308587" y="369821"/>
                  </a:lnTo>
                  <a:lnTo>
                    <a:pt x="320943" y="369711"/>
                  </a:lnTo>
                  <a:lnTo>
                    <a:pt x="332713" y="367848"/>
                  </a:lnTo>
                  <a:lnTo>
                    <a:pt x="344616" y="364613"/>
                  </a:lnTo>
                  <a:lnTo>
                    <a:pt x="358804" y="358606"/>
                  </a:lnTo>
                  <a:lnTo>
                    <a:pt x="379026" y="3474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79353" y="247748"/>
              <a:ext cx="20933" cy="452727"/>
            </a:xfrm>
            <a:custGeom>
              <a:avLst/>
              <a:gdLst/>
              <a:ahLst/>
              <a:cxnLst/>
              <a:rect l="0" t="0" r="0" b="0"/>
              <a:pathLst>
                <a:path w="20933" h="452727">
                  <a:moveTo>
                    <a:pt x="10404" y="0"/>
                  </a:moveTo>
                  <a:lnTo>
                    <a:pt x="7537" y="9002"/>
                  </a:lnTo>
                  <a:lnTo>
                    <a:pt x="5395" y="19270"/>
                  </a:lnTo>
                  <a:lnTo>
                    <a:pt x="3792" y="31858"/>
                  </a:lnTo>
                  <a:lnTo>
                    <a:pt x="2611" y="46559"/>
                  </a:lnTo>
                  <a:lnTo>
                    <a:pt x="1763" y="63003"/>
                  </a:lnTo>
                  <a:lnTo>
                    <a:pt x="1165" y="80785"/>
                  </a:lnTo>
                  <a:lnTo>
                    <a:pt x="751" y="99225"/>
                  </a:lnTo>
                  <a:lnTo>
                    <a:pt x="467" y="117423"/>
                  </a:lnTo>
                  <a:lnTo>
                    <a:pt x="273" y="134918"/>
                  </a:lnTo>
                  <a:lnTo>
                    <a:pt x="142" y="151949"/>
                  </a:lnTo>
                  <a:lnTo>
                    <a:pt x="54" y="169223"/>
                  </a:lnTo>
                  <a:lnTo>
                    <a:pt x="0" y="187139"/>
                  </a:lnTo>
                  <a:lnTo>
                    <a:pt x="133" y="205445"/>
                  </a:lnTo>
                  <a:lnTo>
                    <a:pt x="754" y="223443"/>
                  </a:lnTo>
                  <a:lnTo>
                    <a:pt x="1985" y="240743"/>
                  </a:lnTo>
                  <a:lnTo>
                    <a:pt x="3626" y="257446"/>
                  </a:lnTo>
                  <a:lnTo>
                    <a:pt x="5266" y="273955"/>
                  </a:lnTo>
                  <a:lnTo>
                    <a:pt x="6669" y="290543"/>
                  </a:lnTo>
                  <a:lnTo>
                    <a:pt x="7931" y="307309"/>
                  </a:lnTo>
                  <a:lnTo>
                    <a:pt x="9384" y="324265"/>
                  </a:lnTo>
                  <a:lnTo>
                    <a:pt x="11210" y="341379"/>
                  </a:lnTo>
                  <a:lnTo>
                    <a:pt x="13266" y="358449"/>
                  </a:lnTo>
                  <a:lnTo>
                    <a:pt x="15194" y="375138"/>
                  </a:lnTo>
                  <a:lnTo>
                    <a:pt x="16787" y="391269"/>
                  </a:lnTo>
                  <a:lnTo>
                    <a:pt x="18012" y="406253"/>
                  </a:lnTo>
                  <a:lnTo>
                    <a:pt x="19042" y="420473"/>
                  </a:lnTo>
                  <a:lnTo>
                    <a:pt x="19963" y="435176"/>
                  </a:lnTo>
                  <a:lnTo>
                    <a:pt x="20932" y="4527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52886" y="395147"/>
              <a:ext cx="263214" cy="105286"/>
            </a:xfrm>
            <a:custGeom>
              <a:avLst/>
              <a:gdLst/>
              <a:ahLst/>
              <a:cxnLst/>
              <a:rect l="0" t="0" r="0" b="0"/>
              <a:pathLst>
                <a:path w="263214" h="105286">
                  <a:moveTo>
                    <a:pt x="263213" y="0"/>
                  </a:moveTo>
                  <a:lnTo>
                    <a:pt x="257144" y="5801"/>
                  </a:lnTo>
                  <a:lnTo>
                    <a:pt x="249659" y="10725"/>
                  </a:lnTo>
                  <a:lnTo>
                    <a:pt x="239975" y="15228"/>
                  </a:lnTo>
                  <a:lnTo>
                    <a:pt x="228488" y="19449"/>
                  </a:lnTo>
                  <a:lnTo>
                    <a:pt x="215857" y="23462"/>
                  </a:lnTo>
                  <a:lnTo>
                    <a:pt x="202578" y="27328"/>
                  </a:lnTo>
                  <a:lnTo>
                    <a:pt x="188783" y="31254"/>
                  </a:lnTo>
                  <a:lnTo>
                    <a:pt x="174328" y="35577"/>
                  </a:lnTo>
                  <a:lnTo>
                    <a:pt x="159171" y="40448"/>
                  </a:lnTo>
                  <a:lnTo>
                    <a:pt x="143556" y="45686"/>
                  </a:lnTo>
                  <a:lnTo>
                    <a:pt x="127914" y="50895"/>
                  </a:lnTo>
                  <a:lnTo>
                    <a:pt x="112504" y="55842"/>
                  </a:lnTo>
                  <a:lnTo>
                    <a:pt x="97563" y="60467"/>
                  </a:lnTo>
                  <a:lnTo>
                    <a:pt x="83375" y="64800"/>
                  </a:lnTo>
                  <a:lnTo>
                    <a:pt x="70023" y="68902"/>
                  </a:lnTo>
                  <a:lnTo>
                    <a:pt x="57583" y="72997"/>
                  </a:lnTo>
                  <a:lnTo>
                    <a:pt x="46213" y="77439"/>
                  </a:lnTo>
                  <a:lnTo>
                    <a:pt x="35904" y="82387"/>
                  </a:lnTo>
                  <a:lnTo>
                    <a:pt x="26798" y="87529"/>
                  </a:lnTo>
                  <a:lnTo>
                    <a:pt x="18379" y="92684"/>
                  </a:lnTo>
                  <a:lnTo>
                    <a:pt x="9906" y="9830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52006" y="517812"/>
              <a:ext cx="169379" cy="146284"/>
            </a:xfrm>
            <a:custGeom>
              <a:avLst/>
              <a:gdLst/>
              <a:ahLst/>
              <a:cxnLst/>
              <a:rect l="0" t="0" r="0" b="0"/>
              <a:pathLst>
                <a:path w="169379" h="146284">
                  <a:moveTo>
                    <a:pt x="21979" y="77377"/>
                  </a:moveTo>
                  <a:lnTo>
                    <a:pt x="30780" y="74443"/>
                  </a:lnTo>
                  <a:lnTo>
                    <a:pt x="39126" y="71661"/>
                  </a:lnTo>
                  <a:lnTo>
                    <a:pt x="47825" y="68761"/>
                  </a:lnTo>
                  <a:lnTo>
                    <a:pt x="56946" y="65721"/>
                  </a:lnTo>
                  <a:lnTo>
                    <a:pt x="66442" y="62556"/>
                  </a:lnTo>
                  <a:lnTo>
                    <a:pt x="76229" y="59287"/>
                  </a:lnTo>
                  <a:lnTo>
                    <a:pt x="86070" y="55776"/>
                  </a:lnTo>
                  <a:lnTo>
                    <a:pt x="95596" y="51737"/>
                  </a:lnTo>
                  <a:lnTo>
                    <a:pt x="104615" y="47050"/>
                  </a:lnTo>
                  <a:lnTo>
                    <a:pt x="112635" y="41597"/>
                  </a:lnTo>
                  <a:lnTo>
                    <a:pt x="118811" y="35180"/>
                  </a:lnTo>
                  <a:lnTo>
                    <a:pt x="122836" y="27800"/>
                  </a:lnTo>
                  <a:lnTo>
                    <a:pt x="124401" y="20081"/>
                  </a:lnTo>
                  <a:lnTo>
                    <a:pt x="122957" y="13127"/>
                  </a:lnTo>
                  <a:lnTo>
                    <a:pt x="118506" y="7500"/>
                  </a:lnTo>
                  <a:lnTo>
                    <a:pt x="111637" y="3403"/>
                  </a:lnTo>
                  <a:lnTo>
                    <a:pt x="103217" y="946"/>
                  </a:lnTo>
                  <a:lnTo>
                    <a:pt x="93896" y="0"/>
                  </a:lnTo>
                  <a:lnTo>
                    <a:pt x="84068" y="297"/>
                  </a:lnTo>
                  <a:lnTo>
                    <a:pt x="73953" y="1542"/>
                  </a:lnTo>
                  <a:lnTo>
                    <a:pt x="63678" y="3487"/>
                  </a:lnTo>
                  <a:lnTo>
                    <a:pt x="53475" y="6093"/>
                  </a:lnTo>
                  <a:lnTo>
                    <a:pt x="43690" y="9519"/>
                  </a:lnTo>
                  <a:lnTo>
                    <a:pt x="34479" y="13796"/>
                  </a:lnTo>
                  <a:lnTo>
                    <a:pt x="25988" y="19143"/>
                  </a:lnTo>
                  <a:lnTo>
                    <a:pt x="18429" y="26021"/>
                  </a:lnTo>
                  <a:lnTo>
                    <a:pt x="11835" y="34543"/>
                  </a:lnTo>
                  <a:lnTo>
                    <a:pt x="6407" y="44521"/>
                  </a:lnTo>
                  <a:lnTo>
                    <a:pt x="2583" y="55661"/>
                  </a:lnTo>
                  <a:lnTo>
                    <a:pt x="460" y="67662"/>
                  </a:lnTo>
                  <a:lnTo>
                    <a:pt x="0" y="79956"/>
                  </a:lnTo>
                  <a:lnTo>
                    <a:pt x="1204" y="91742"/>
                  </a:lnTo>
                  <a:lnTo>
                    <a:pt x="3906" y="102621"/>
                  </a:lnTo>
                  <a:lnTo>
                    <a:pt x="7989" y="112397"/>
                  </a:lnTo>
                  <a:lnTo>
                    <a:pt x="13471" y="120899"/>
                  </a:lnTo>
                  <a:lnTo>
                    <a:pt x="20234" y="128169"/>
                  </a:lnTo>
                  <a:lnTo>
                    <a:pt x="28215" y="134240"/>
                  </a:lnTo>
                  <a:lnTo>
                    <a:pt x="37474" y="139035"/>
                  </a:lnTo>
                  <a:lnTo>
                    <a:pt x="47921" y="142631"/>
                  </a:lnTo>
                  <a:lnTo>
                    <a:pt x="59190" y="145066"/>
                  </a:lnTo>
                  <a:lnTo>
                    <a:pt x="70746" y="146261"/>
                  </a:lnTo>
                  <a:lnTo>
                    <a:pt x="82257" y="146283"/>
                  </a:lnTo>
                  <a:lnTo>
                    <a:pt x="93595" y="145163"/>
                  </a:lnTo>
                  <a:lnTo>
                    <a:pt x="104742" y="142816"/>
                  </a:lnTo>
                  <a:lnTo>
                    <a:pt x="115712" y="139321"/>
                  </a:lnTo>
                  <a:lnTo>
                    <a:pt x="126280" y="135177"/>
                  </a:lnTo>
                  <a:lnTo>
                    <a:pt x="137114" y="130809"/>
                  </a:lnTo>
                  <a:lnTo>
                    <a:pt x="150284" y="125836"/>
                  </a:lnTo>
                  <a:lnTo>
                    <a:pt x="169378" y="1194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48667" y="458318"/>
              <a:ext cx="114792" cy="168457"/>
            </a:xfrm>
            <a:custGeom>
              <a:avLst/>
              <a:gdLst/>
              <a:ahLst/>
              <a:cxnLst/>
              <a:rect l="0" t="0" r="0" b="0"/>
              <a:pathLst>
                <a:path w="114792" h="168457">
                  <a:moveTo>
                    <a:pt x="99059" y="0"/>
                  </a:moveTo>
                  <a:lnTo>
                    <a:pt x="87457" y="134"/>
                  </a:lnTo>
                  <a:lnTo>
                    <a:pt x="77609" y="1415"/>
                  </a:lnTo>
                  <a:lnTo>
                    <a:pt x="68599" y="4008"/>
                  </a:lnTo>
                  <a:lnTo>
                    <a:pt x="59985" y="7728"/>
                  </a:lnTo>
                  <a:lnTo>
                    <a:pt x="51309" y="12361"/>
                  </a:lnTo>
                  <a:lnTo>
                    <a:pt x="42338" y="17694"/>
                  </a:lnTo>
                  <a:lnTo>
                    <a:pt x="33180" y="23540"/>
                  </a:lnTo>
                  <a:lnTo>
                    <a:pt x="24181" y="29755"/>
                  </a:lnTo>
                  <a:lnTo>
                    <a:pt x="15552" y="36226"/>
                  </a:lnTo>
                  <a:lnTo>
                    <a:pt x="7979" y="42873"/>
                  </a:lnTo>
                  <a:lnTo>
                    <a:pt x="2643" y="49642"/>
                  </a:lnTo>
                  <a:lnTo>
                    <a:pt x="0" y="56488"/>
                  </a:lnTo>
                  <a:lnTo>
                    <a:pt x="177" y="63222"/>
                  </a:lnTo>
                  <a:lnTo>
                    <a:pt x="3331" y="69517"/>
                  </a:lnTo>
                  <a:lnTo>
                    <a:pt x="9235" y="75232"/>
                  </a:lnTo>
                  <a:lnTo>
                    <a:pt x="17570" y="80392"/>
                  </a:lnTo>
                  <a:lnTo>
                    <a:pt x="28113" y="85092"/>
                  </a:lnTo>
                  <a:lnTo>
                    <a:pt x="40526" y="89440"/>
                  </a:lnTo>
                  <a:lnTo>
                    <a:pt x="54246" y="93530"/>
                  </a:lnTo>
                  <a:lnTo>
                    <a:pt x="68591" y="97438"/>
                  </a:lnTo>
                  <a:lnTo>
                    <a:pt x="83097" y="101223"/>
                  </a:lnTo>
                  <a:lnTo>
                    <a:pt x="96577" y="105112"/>
                  </a:lnTo>
                  <a:lnTo>
                    <a:pt x="107017" y="110238"/>
                  </a:lnTo>
                  <a:lnTo>
                    <a:pt x="113157" y="116825"/>
                  </a:lnTo>
                  <a:lnTo>
                    <a:pt x="114791" y="123182"/>
                  </a:lnTo>
                  <a:lnTo>
                    <a:pt x="112761" y="128815"/>
                  </a:lnTo>
                  <a:lnTo>
                    <a:pt x="108058" y="133804"/>
                  </a:lnTo>
                  <a:lnTo>
                    <a:pt x="101484" y="138322"/>
                  </a:lnTo>
                  <a:lnTo>
                    <a:pt x="93626" y="142511"/>
                  </a:lnTo>
                  <a:lnTo>
                    <a:pt x="84893" y="146477"/>
                  </a:lnTo>
                  <a:lnTo>
                    <a:pt x="75569" y="150292"/>
                  </a:lnTo>
                  <a:lnTo>
                    <a:pt x="65857" y="154002"/>
                  </a:lnTo>
                  <a:lnTo>
                    <a:pt x="56149" y="157488"/>
                  </a:lnTo>
                  <a:lnTo>
                    <a:pt x="45994" y="160820"/>
                  </a:lnTo>
                  <a:lnTo>
                    <a:pt x="33382" y="164290"/>
                  </a:lnTo>
                  <a:lnTo>
                    <a:pt x="14831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6525" y="279334"/>
              <a:ext cx="19129" cy="336913"/>
            </a:xfrm>
            <a:custGeom>
              <a:avLst/>
              <a:gdLst/>
              <a:ahLst/>
              <a:cxnLst/>
              <a:rect l="0" t="0" r="0" b="0"/>
              <a:pathLst>
                <a:path w="19129" h="336913">
                  <a:moveTo>
                    <a:pt x="19128" y="0"/>
                  </a:moveTo>
                  <a:lnTo>
                    <a:pt x="13395" y="11802"/>
                  </a:lnTo>
                  <a:lnTo>
                    <a:pt x="9111" y="23571"/>
                  </a:lnTo>
                  <a:lnTo>
                    <a:pt x="5905" y="36466"/>
                  </a:lnTo>
                  <a:lnTo>
                    <a:pt x="3543" y="50487"/>
                  </a:lnTo>
                  <a:lnTo>
                    <a:pt x="1847" y="65464"/>
                  </a:lnTo>
                  <a:lnTo>
                    <a:pt x="656" y="81191"/>
                  </a:lnTo>
                  <a:lnTo>
                    <a:pt x="0" y="97639"/>
                  </a:lnTo>
                  <a:lnTo>
                    <a:pt x="80" y="114960"/>
                  </a:lnTo>
                  <a:lnTo>
                    <a:pt x="942" y="133159"/>
                  </a:lnTo>
                  <a:lnTo>
                    <a:pt x="2333" y="151954"/>
                  </a:lnTo>
                  <a:lnTo>
                    <a:pt x="3805" y="170877"/>
                  </a:lnTo>
                  <a:lnTo>
                    <a:pt x="5089" y="189640"/>
                  </a:lnTo>
                  <a:lnTo>
                    <a:pt x="6102" y="207984"/>
                  </a:lnTo>
                  <a:lnTo>
                    <a:pt x="6857" y="225609"/>
                  </a:lnTo>
                  <a:lnTo>
                    <a:pt x="7404" y="242421"/>
                  </a:lnTo>
                  <a:lnTo>
                    <a:pt x="7958" y="258338"/>
                  </a:lnTo>
                  <a:lnTo>
                    <a:pt x="8870" y="273196"/>
                  </a:lnTo>
                  <a:lnTo>
                    <a:pt x="10299" y="286995"/>
                  </a:lnTo>
                  <a:lnTo>
                    <a:pt x="12083" y="299440"/>
                  </a:lnTo>
                  <a:lnTo>
                    <a:pt x="14006" y="311077"/>
                  </a:lnTo>
                  <a:lnTo>
                    <a:pt x="16240" y="322928"/>
                  </a:lnTo>
                  <a:lnTo>
                    <a:pt x="19128" y="3369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47726" y="395147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48610" y="2934"/>
                  </a:lnTo>
                  <a:lnTo>
                    <a:pt x="235339" y="5716"/>
                  </a:lnTo>
                  <a:lnTo>
                    <a:pt x="222138" y="8612"/>
                  </a:lnTo>
                  <a:lnTo>
                    <a:pt x="208796" y="11479"/>
                  </a:lnTo>
                  <a:lnTo>
                    <a:pt x="195287" y="13995"/>
                  </a:lnTo>
                  <a:lnTo>
                    <a:pt x="181634" y="16015"/>
                  </a:lnTo>
                  <a:lnTo>
                    <a:pt x="167868" y="17873"/>
                  </a:lnTo>
                  <a:lnTo>
                    <a:pt x="154018" y="20265"/>
                  </a:lnTo>
                  <a:lnTo>
                    <a:pt x="140110" y="23540"/>
                  </a:lnTo>
                  <a:lnTo>
                    <a:pt x="126160" y="27555"/>
                  </a:lnTo>
                  <a:lnTo>
                    <a:pt x="112182" y="31867"/>
                  </a:lnTo>
                  <a:lnTo>
                    <a:pt x="98188" y="36176"/>
                  </a:lnTo>
                  <a:lnTo>
                    <a:pt x="84350" y="40357"/>
                  </a:lnTo>
                  <a:lnTo>
                    <a:pt x="70979" y="44384"/>
                  </a:lnTo>
                  <a:lnTo>
                    <a:pt x="58215" y="48268"/>
                  </a:lnTo>
                  <a:lnTo>
                    <a:pt x="46287" y="51888"/>
                  </a:lnTo>
                  <a:lnTo>
                    <a:pt x="34319" y="55330"/>
                  </a:lnTo>
                  <a:lnTo>
                    <a:pt x="20143" y="589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42565" y="42673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5" y="79093"/>
                  </a:lnTo>
                  <a:lnTo>
                    <a:pt x="206" y="93104"/>
                  </a:lnTo>
                  <a:lnTo>
                    <a:pt x="1107" y="107287"/>
                  </a:lnTo>
                  <a:lnTo>
                    <a:pt x="3907" y="12400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32036" y="3214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95208" y="353033"/>
              <a:ext cx="146166" cy="221100"/>
            </a:xfrm>
            <a:custGeom>
              <a:avLst/>
              <a:gdLst/>
              <a:ahLst/>
              <a:cxnLst/>
              <a:rect l="0" t="0" r="0" b="0"/>
              <a:pathLst>
                <a:path w="146166" h="221100">
                  <a:moveTo>
                    <a:pt x="126342" y="0"/>
                  </a:moveTo>
                  <a:lnTo>
                    <a:pt x="114674" y="134"/>
                  </a:lnTo>
                  <a:lnTo>
                    <a:pt x="104185" y="1415"/>
                  </a:lnTo>
                  <a:lnTo>
                    <a:pt x="93887" y="4008"/>
                  </a:lnTo>
                  <a:lnTo>
                    <a:pt x="83759" y="7727"/>
                  </a:lnTo>
                  <a:lnTo>
                    <a:pt x="74064" y="12360"/>
                  </a:lnTo>
                  <a:lnTo>
                    <a:pt x="64927" y="17693"/>
                  </a:lnTo>
                  <a:lnTo>
                    <a:pt x="56325" y="23541"/>
                  </a:lnTo>
                  <a:lnTo>
                    <a:pt x="48163" y="29755"/>
                  </a:lnTo>
                  <a:lnTo>
                    <a:pt x="40358" y="36226"/>
                  </a:lnTo>
                  <a:lnTo>
                    <a:pt x="33472" y="42873"/>
                  </a:lnTo>
                  <a:lnTo>
                    <a:pt x="28664" y="49642"/>
                  </a:lnTo>
                  <a:lnTo>
                    <a:pt x="26407" y="56484"/>
                  </a:lnTo>
                  <a:lnTo>
                    <a:pt x="26860" y="63044"/>
                  </a:lnTo>
                  <a:lnTo>
                    <a:pt x="30205" y="68691"/>
                  </a:lnTo>
                  <a:lnTo>
                    <a:pt x="36233" y="73157"/>
                  </a:lnTo>
                  <a:lnTo>
                    <a:pt x="44312" y="76664"/>
                  </a:lnTo>
                  <a:lnTo>
                    <a:pt x="53620" y="79716"/>
                  </a:lnTo>
                  <a:lnTo>
                    <a:pt x="63567" y="82666"/>
                  </a:lnTo>
                  <a:lnTo>
                    <a:pt x="73664" y="85837"/>
                  </a:lnTo>
                  <a:lnTo>
                    <a:pt x="83435" y="89584"/>
                  </a:lnTo>
                  <a:lnTo>
                    <a:pt x="92668" y="94045"/>
                  </a:lnTo>
                  <a:lnTo>
                    <a:pt x="101359" y="99331"/>
                  </a:lnTo>
                  <a:lnTo>
                    <a:pt x="109590" y="105629"/>
                  </a:lnTo>
                  <a:lnTo>
                    <a:pt x="117462" y="112940"/>
                  </a:lnTo>
                  <a:lnTo>
                    <a:pt x="124903" y="121119"/>
                  </a:lnTo>
                  <a:lnTo>
                    <a:pt x="131683" y="129979"/>
                  </a:lnTo>
                  <a:lnTo>
                    <a:pt x="137713" y="139340"/>
                  </a:lnTo>
                  <a:lnTo>
                    <a:pt x="142577" y="148895"/>
                  </a:lnTo>
                  <a:lnTo>
                    <a:pt x="145481" y="158229"/>
                  </a:lnTo>
                  <a:lnTo>
                    <a:pt x="146165" y="167135"/>
                  </a:lnTo>
                  <a:lnTo>
                    <a:pt x="144674" y="175588"/>
                  </a:lnTo>
                  <a:lnTo>
                    <a:pt x="141089" y="183653"/>
                  </a:lnTo>
                  <a:lnTo>
                    <a:pt x="135674" y="191403"/>
                  </a:lnTo>
                  <a:lnTo>
                    <a:pt x="128633" y="198592"/>
                  </a:lnTo>
                  <a:lnTo>
                    <a:pt x="120021" y="204669"/>
                  </a:lnTo>
                  <a:lnTo>
                    <a:pt x="110011" y="209424"/>
                  </a:lnTo>
                  <a:lnTo>
                    <a:pt x="98868" y="212955"/>
                  </a:lnTo>
                  <a:lnTo>
                    <a:pt x="86866" y="215491"/>
                  </a:lnTo>
                  <a:lnTo>
                    <a:pt x="74247" y="217273"/>
                  </a:lnTo>
                  <a:lnTo>
                    <a:pt x="61415" y="218507"/>
                  </a:lnTo>
                  <a:lnTo>
                    <a:pt x="47475" y="219486"/>
                  </a:lnTo>
                  <a:lnTo>
                    <a:pt x="28970" y="22030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16347" y="353033"/>
              <a:ext cx="168457" cy="286828"/>
            </a:xfrm>
            <a:custGeom>
              <a:avLst/>
              <a:gdLst/>
              <a:ahLst/>
              <a:cxnLst/>
              <a:rect l="0" t="0" r="0" b="0"/>
              <a:pathLst>
                <a:path w="168457" h="286828">
                  <a:moveTo>
                    <a:pt x="0" y="21057"/>
                  </a:moveTo>
                  <a:lnTo>
                    <a:pt x="68" y="32726"/>
                  </a:lnTo>
                  <a:lnTo>
                    <a:pt x="708" y="43214"/>
                  </a:lnTo>
                  <a:lnTo>
                    <a:pt x="2009" y="53520"/>
                  </a:lnTo>
                  <a:lnTo>
                    <a:pt x="4041" y="63994"/>
                  </a:lnTo>
                  <a:lnTo>
                    <a:pt x="7006" y="74986"/>
                  </a:lnTo>
                  <a:lnTo>
                    <a:pt x="10922" y="86629"/>
                  </a:lnTo>
                  <a:lnTo>
                    <a:pt x="15498" y="98883"/>
                  </a:lnTo>
                  <a:lnTo>
                    <a:pt x="20253" y="111637"/>
                  </a:lnTo>
                  <a:lnTo>
                    <a:pt x="24891" y="124773"/>
                  </a:lnTo>
                  <a:lnTo>
                    <a:pt x="29308" y="138187"/>
                  </a:lnTo>
                  <a:lnTo>
                    <a:pt x="33500" y="151798"/>
                  </a:lnTo>
                  <a:lnTo>
                    <a:pt x="37503" y="165540"/>
                  </a:lnTo>
                  <a:lnTo>
                    <a:pt x="41361" y="179209"/>
                  </a:lnTo>
                  <a:lnTo>
                    <a:pt x="45112" y="192466"/>
                  </a:lnTo>
                  <a:lnTo>
                    <a:pt x="48788" y="205161"/>
                  </a:lnTo>
                  <a:lnTo>
                    <a:pt x="52410" y="217315"/>
                  </a:lnTo>
                  <a:lnTo>
                    <a:pt x="55996" y="229016"/>
                  </a:lnTo>
                  <a:lnTo>
                    <a:pt x="59558" y="240371"/>
                  </a:lnTo>
                  <a:lnTo>
                    <a:pt x="63102" y="251474"/>
                  </a:lnTo>
                  <a:lnTo>
                    <a:pt x="66634" y="262395"/>
                  </a:lnTo>
                  <a:lnTo>
                    <a:pt x="70173" y="273147"/>
                  </a:lnTo>
                  <a:lnTo>
                    <a:pt x="74188" y="282197"/>
                  </a:lnTo>
                  <a:lnTo>
                    <a:pt x="78795" y="286827"/>
                  </a:lnTo>
                  <a:lnTo>
                    <a:pt x="83174" y="286422"/>
                  </a:lnTo>
                  <a:lnTo>
                    <a:pt x="87193" y="281893"/>
                  </a:lnTo>
                  <a:lnTo>
                    <a:pt x="90969" y="274361"/>
                  </a:lnTo>
                  <a:lnTo>
                    <a:pt x="94443" y="264732"/>
                  </a:lnTo>
                  <a:lnTo>
                    <a:pt x="97373" y="253666"/>
                  </a:lnTo>
                  <a:lnTo>
                    <a:pt x="99668" y="241626"/>
                  </a:lnTo>
                  <a:lnTo>
                    <a:pt x="101542" y="228927"/>
                  </a:lnTo>
                  <a:lnTo>
                    <a:pt x="103411" y="215785"/>
                  </a:lnTo>
                  <a:lnTo>
                    <a:pt x="105522" y="202347"/>
                  </a:lnTo>
                  <a:lnTo>
                    <a:pt x="107940" y="188709"/>
                  </a:lnTo>
                  <a:lnTo>
                    <a:pt x="110643" y="174939"/>
                  </a:lnTo>
                  <a:lnTo>
                    <a:pt x="113580" y="161079"/>
                  </a:lnTo>
                  <a:lnTo>
                    <a:pt x="116858" y="147160"/>
                  </a:lnTo>
                  <a:lnTo>
                    <a:pt x="120736" y="133202"/>
                  </a:lnTo>
                  <a:lnTo>
                    <a:pt x="125303" y="119217"/>
                  </a:lnTo>
                  <a:lnTo>
                    <a:pt x="130336" y="105214"/>
                  </a:lnTo>
                  <a:lnTo>
                    <a:pt x="135406" y="91200"/>
                  </a:lnTo>
                  <a:lnTo>
                    <a:pt x="140259" y="77187"/>
                  </a:lnTo>
                  <a:lnTo>
                    <a:pt x="144865" y="63398"/>
                  </a:lnTo>
                  <a:lnTo>
                    <a:pt x="149889" y="48704"/>
                  </a:lnTo>
                  <a:lnTo>
                    <a:pt x="156885" y="2957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09650" y="363363"/>
              <a:ext cx="123312" cy="222200"/>
            </a:xfrm>
            <a:custGeom>
              <a:avLst/>
              <a:gdLst/>
              <a:ahLst/>
              <a:cxnLst/>
              <a:rect l="0" t="0" r="0" b="0"/>
              <a:pathLst>
                <a:path w="123312" h="222200">
                  <a:moveTo>
                    <a:pt x="27796" y="105484"/>
                  </a:moveTo>
                  <a:lnTo>
                    <a:pt x="39464" y="102550"/>
                  </a:lnTo>
                  <a:lnTo>
                    <a:pt x="49952" y="99768"/>
                  </a:lnTo>
                  <a:lnTo>
                    <a:pt x="60249" y="96863"/>
                  </a:lnTo>
                  <a:lnTo>
                    <a:pt x="70378" y="93650"/>
                  </a:lnTo>
                  <a:lnTo>
                    <a:pt x="80074" y="89837"/>
                  </a:lnTo>
                  <a:lnTo>
                    <a:pt x="89205" y="85315"/>
                  </a:lnTo>
                  <a:lnTo>
                    <a:pt x="97635" y="79978"/>
                  </a:lnTo>
                  <a:lnTo>
                    <a:pt x="105149" y="73642"/>
                  </a:lnTo>
                  <a:lnTo>
                    <a:pt x="111710" y="66304"/>
                  </a:lnTo>
                  <a:lnTo>
                    <a:pt x="117115" y="58106"/>
                  </a:lnTo>
                  <a:lnTo>
                    <a:pt x="120924" y="49232"/>
                  </a:lnTo>
                  <a:lnTo>
                    <a:pt x="123031" y="39867"/>
                  </a:lnTo>
                  <a:lnTo>
                    <a:pt x="123311" y="30478"/>
                  </a:lnTo>
                  <a:lnTo>
                    <a:pt x="121454" y="21788"/>
                  </a:lnTo>
                  <a:lnTo>
                    <a:pt x="117500" y="14142"/>
                  </a:lnTo>
                  <a:lnTo>
                    <a:pt x="111761" y="7858"/>
                  </a:lnTo>
                  <a:lnTo>
                    <a:pt x="104630" y="3386"/>
                  </a:lnTo>
                  <a:lnTo>
                    <a:pt x="96472" y="793"/>
                  </a:lnTo>
                  <a:lnTo>
                    <a:pt x="87743" y="0"/>
                  </a:lnTo>
                  <a:lnTo>
                    <a:pt x="78973" y="972"/>
                  </a:lnTo>
                  <a:lnTo>
                    <a:pt x="70450" y="3514"/>
                  </a:lnTo>
                  <a:lnTo>
                    <a:pt x="62254" y="7490"/>
                  </a:lnTo>
                  <a:lnTo>
                    <a:pt x="54363" y="12898"/>
                  </a:lnTo>
                  <a:lnTo>
                    <a:pt x="46724" y="19607"/>
                  </a:lnTo>
                  <a:lnTo>
                    <a:pt x="39440" y="27382"/>
                  </a:lnTo>
                  <a:lnTo>
                    <a:pt x="32767" y="35970"/>
                  </a:lnTo>
                  <a:lnTo>
                    <a:pt x="26794" y="45153"/>
                  </a:lnTo>
                  <a:lnTo>
                    <a:pt x="21460" y="54759"/>
                  </a:lnTo>
                  <a:lnTo>
                    <a:pt x="16642" y="64661"/>
                  </a:lnTo>
                  <a:lnTo>
                    <a:pt x="12220" y="74774"/>
                  </a:lnTo>
                  <a:lnTo>
                    <a:pt x="8250" y="85363"/>
                  </a:lnTo>
                  <a:lnTo>
                    <a:pt x="4955" y="96996"/>
                  </a:lnTo>
                  <a:lnTo>
                    <a:pt x="2408" y="109892"/>
                  </a:lnTo>
                  <a:lnTo>
                    <a:pt x="698" y="123640"/>
                  </a:lnTo>
                  <a:lnTo>
                    <a:pt x="0" y="137407"/>
                  </a:lnTo>
                  <a:lnTo>
                    <a:pt x="314" y="150698"/>
                  </a:lnTo>
                  <a:lnTo>
                    <a:pt x="1661" y="163214"/>
                  </a:lnTo>
                  <a:lnTo>
                    <a:pt x="4160" y="174693"/>
                  </a:lnTo>
                  <a:lnTo>
                    <a:pt x="7776" y="185108"/>
                  </a:lnTo>
                  <a:lnTo>
                    <a:pt x="12661" y="194440"/>
                  </a:lnTo>
                  <a:lnTo>
                    <a:pt x="19222" y="202578"/>
                  </a:lnTo>
                  <a:lnTo>
                    <a:pt x="27521" y="209567"/>
                  </a:lnTo>
                  <a:lnTo>
                    <a:pt x="37179" y="215264"/>
                  </a:lnTo>
                  <a:lnTo>
                    <a:pt x="47571" y="219268"/>
                  </a:lnTo>
                  <a:lnTo>
                    <a:pt x="58252" y="221517"/>
                  </a:lnTo>
                  <a:lnTo>
                    <a:pt x="68742" y="222199"/>
                  </a:lnTo>
                  <a:lnTo>
                    <a:pt x="79572" y="221546"/>
                  </a:lnTo>
                  <a:lnTo>
                    <a:pt x="92803" y="218384"/>
                  </a:lnTo>
                  <a:lnTo>
                    <a:pt x="112024" y="2107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05902" y="416204"/>
              <a:ext cx="94757" cy="143833"/>
            </a:xfrm>
            <a:custGeom>
              <a:avLst/>
              <a:gdLst/>
              <a:ahLst/>
              <a:cxnLst/>
              <a:rect l="0" t="0" r="0" b="0"/>
              <a:pathLst>
                <a:path w="94757" h="143833">
                  <a:moveTo>
                    <a:pt x="0" y="52643"/>
                  </a:moveTo>
                  <a:lnTo>
                    <a:pt x="67" y="67245"/>
                  </a:lnTo>
                  <a:lnTo>
                    <a:pt x="707" y="80516"/>
                  </a:lnTo>
                  <a:lnTo>
                    <a:pt x="2004" y="93712"/>
                  </a:lnTo>
                  <a:lnTo>
                    <a:pt x="3863" y="106881"/>
                  </a:lnTo>
                  <a:lnTo>
                    <a:pt x="6179" y="119741"/>
                  </a:lnTo>
                  <a:lnTo>
                    <a:pt x="8825" y="132067"/>
                  </a:lnTo>
                  <a:lnTo>
                    <a:pt x="10970" y="141219"/>
                  </a:lnTo>
                  <a:lnTo>
                    <a:pt x="11812" y="143832"/>
                  </a:lnTo>
                  <a:lnTo>
                    <a:pt x="11900" y="140817"/>
                  </a:lnTo>
                  <a:lnTo>
                    <a:pt x="11702" y="133932"/>
                  </a:lnTo>
                  <a:lnTo>
                    <a:pt x="11440" y="124531"/>
                  </a:lnTo>
                  <a:lnTo>
                    <a:pt x="11204" y="113512"/>
                  </a:lnTo>
                  <a:lnTo>
                    <a:pt x="11184" y="101448"/>
                  </a:lnTo>
                  <a:lnTo>
                    <a:pt x="11688" y="88708"/>
                  </a:lnTo>
                  <a:lnTo>
                    <a:pt x="12843" y="75535"/>
                  </a:lnTo>
                  <a:lnTo>
                    <a:pt x="14768" y="62408"/>
                  </a:lnTo>
                  <a:lnTo>
                    <a:pt x="17662" y="50042"/>
                  </a:lnTo>
                  <a:lnTo>
                    <a:pt x="21545" y="38768"/>
                  </a:lnTo>
                  <a:lnTo>
                    <a:pt x="26611" y="28892"/>
                  </a:lnTo>
                  <a:lnTo>
                    <a:pt x="33293" y="20854"/>
                  </a:lnTo>
                  <a:lnTo>
                    <a:pt x="41665" y="14707"/>
                  </a:lnTo>
                  <a:lnTo>
                    <a:pt x="51102" y="10196"/>
                  </a:lnTo>
                  <a:lnTo>
                    <a:pt x="61484" y="6498"/>
                  </a:lnTo>
                  <a:lnTo>
                    <a:pt x="74844" y="32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358" y="500432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5846" y="8722"/>
                  </a:lnTo>
                  <a:lnTo>
                    <a:pt x="11636" y="16979"/>
                  </a:lnTo>
                  <a:lnTo>
                    <a:pt x="19243" y="26952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11187" y="458318"/>
              <a:ext cx="178985" cy="431670"/>
            </a:xfrm>
            <a:custGeom>
              <a:avLst/>
              <a:gdLst/>
              <a:ahLst/>
              <a:cxnLst/>
              <a:rect l="0" t="0" r="0" b="0"/>
              <a:pathLst>
                <a:path w="178985" h="431670">
                  <a:moveTo>
                    <a:pt x="178984" y="0"/>
                  </a:moveTo>
                  <a:lnTo>
                    <a:pt x="173116" y="11602"/>
                  </a:lnTo>
                  <a:lnTo>
                    <a:pt x="167552" y="21450"/>
                  </a:lnTo>
                  <a:lnTo>
                    <a:pt x="161753" y="30464"/>
                  </a:lnTo>
                  <a:lnTo>
                    <a:pt x="155673" y="39252"/>
                  </a:lnTo>
                  <a:lnTo>
                    <a:pt x="149342" y="48575"/>
                  </a:lnTo>
                  <a:lnTo>
                    <a:pt x="142819" y="58801"/>
                  </a:lnTo>
                  <a:lnTo>
                    <a:pt x="136316" y="69783"/>
                  </a:lnTo>
                  <a:lnTo>
                    <a:pt x="130181" y="81078"/>
                  </a:lnTo>
                  <a:lnTo>
                    <a:pt x="124577" y="92382"/>
                  </a:lnTo>
                  <a:lnTo>
                    <a:pt x="119493" y="103564"/>
                  </a:lnTo>
                  <a:lnTo>
                    <a:pt x="114845" y="114598"/>
                  </a:lnTo>
                  <a:lnTo>
                    <a:pt x="110527" y="125503"/>
                  </a:lnTo>
                  <a:lnTo>
                    <a:pt x="106287" y="136469"/>
                  </a:lnTo>
                  <a:lnTo>
                    <a:pt x="101747" y="147831"/>
                  </a:lnTo>
                  <a:lnTo>
                    <a:pt x="96727" y="159736"/>
                  </a:lnTo>
                  <a:lnTo>
                    <a:pt x="91389" y="172003"/>
                  </a:lnTo>
                  <a:lnTo>
                    <a:pt x="86113" y="184239"/>
                  </a:lnTo>
                  <a:lnTo>
                    <a:pt x="81120" y="196211"/>
                  </a:lnTo>
                  <a:lnTo>
                    <a:pt x="76464" y="207858"/>
                  </a:lnTo>
                  <a:lnTo>
                    <a:pt x="72111" y="219213"/>
                  </a:lnTo>
                  <a:lnTo>
                    <a:pt x="67995" y="230336"/>
                  </a:lnTo>
                  <a:lnTo>
                    <a:pt x="63892" y="241450"/>
                  </a:lnTo>
                  <a:lnTo>
                    <a:pt x="59444" y="252911"/>
                  </a:lnTo>
                  <a:lnTo>
                    <a:pt x="54487" y="264883"/>
                  </a:lnTo>
                  <a:lnTo>
                    <a:pt x="49191" y="277197"/>
                  </a:lnTo>
                  <a:lnTo>
                    <a:pt x="43942" y="289463"/>
                  </a:lnTo>
                  <a:lnTo>
                    <a:pt x="38969" y="301459"/>
                  </a:lnTo>
                  <a:lnTo>
                    <a:pt x="34326" y="313293"/>
                  </a:lnTo>
                  <a:lnTo>
                    <a:pt x="29981" y="325305"/>
                  </a:lnTo>
                  <a:lnTo>
                    <a:pt x="25875" y="337683"/>
                  </a:lnTo>
                  <a:lnTo>
                    <a:pt x="21948" y="350455"/>
                  </a:lnTo>
                  <a:lnTo>
                    <a:pt x="18151" y="363567"/>
                  </a:lnTo>
                  <a:lnTo>
                    <a:pt x="14449" y="376930"/>
                  </a:lnTo>
                  <a:lnTo>
                    <a:pt x="10967" y="389867"/>
                  </a:lnTo>
                  <a:lnTo>
                    <a:pt x="7637" y="402401"/>
                  </a:lnTo>
                  <a:lnTo>
                    <a:pt x="4167" y="41563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17189" y="458318"/>
              <a:ext cx="15138" cy="94758"/>
            </a:xfrm>
            <a:custGeom>
              <a:avLst/>
              <a:gdLst/>
              <a:ahLst/>
              <a:cxnLst/>
              <a:rect l="0" t="0" r="0" b="0"/>
              <a:pathLst>
                <a:path w="15138" h="94758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7"/>
                  </a:lnTo>
                  <a:lnTo>
                    <a:pt x="2147" y="44463"/>
                  </a:lnTo>
                  <a:lnTo>
                    <a:pt x="4211" y="54242"/>
                  </a:lnTo>
                  <a:lnTo>
                    <a:pt x="6559" y="63773"/>
                  </a:lnTo>
                  <a:lnTo>
                    <a:pt x="8987" y="73036"/>
                  </a:lnTo>
                  <a:lnTo>
                    <a:pt x="11706" y="82844"/>
                  </a:lnTo>
                  <a:lnTo>
                    <a:pt x="15137" y="947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21798" y="3530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02182" y="441385"/>
              <a:ext cx="203886" cy="122219"/>
            </a:xfrm>
            <a:custGeom>
              <a:avLst/>
              <a:gdLst/>
              <a:ahLst/>
              <a:cxnLst/>
              <a:rect l="0" t="0" r="0" b="0"/>
              <a:pathLst>
                <a:path w="203886" h="122219">
                  <a:moveTo>
                    <a:pt x="3844" y="37990"/>
                  </a:moveTo>
                  <a:lnTo>
                    <a:pt x="3911" y="52525"/>
                  </a:lnTo>
                  <a:lnTo>
                    <a:pt x="4552" y="65156"/>
                  </a:lnTo>
                  <a:lnTo>
                    <a:pt x="5829" y="76991"/>
                  </a:lnTo>
                  <a:lnTo>
                    <a:pt x="6971" y="85905"/>
                  </a:lnTo>
                  <a:lnTo>
                    <a:pt x="6974" y="88896"/>
                  </a:lnTo>
                  <a:lnTo>
                    <a:pt x="5896" y="86906"/>
                  </a:lnTo>
                  <a:lnTo>
                    <a:pt x="4041" y="81649"/>
                  </a:lnTo>
                  <a:lnTo>
                    <a:pt x="1980" y="74383"/>
                  </a:lnTo>
                  <a:lnTo>
                    <a:pt x="506" y="65897"/>
                  </a:lnTo>
                  <a:lnTo>
                    <a:pt x="0" y="56667"/>
                  </a:lnTo>
                  <a:lnTo>
                    <a:pt x="643" y="47139"/>
                  </a:lnTo>
                  <a:lnTo>
                    <a:pt x="2595" y="37794"/>
                  </a:lnTo>
                  <a:lnTo>
                    <a:pt x="5801" y="28886"/>
                  </a:lnTo>
                  <a:lnTo>
                    <a:pt x="10224" y="21103"/>
                  </a:lnTo>
                  <a:lnTo>
                    <a:pt x="15933" y="15614"/>
                  </a:lnTo>
                  <a:lnTo>
                    <a:pt x="22840" y="12858"/>
                  </a:lnTo>
                  <a:lnTo>
                    <a:pt x="30577" y="12788"/>
                  </a:lnTo>
                  <a:lnTo>
                    <a:pt x="38608" y="15243"/>
                  </a:lnTo>
                  <a:lnTo>
                    <a:pt x="46595" y="19854"/>
                  </a:lnTo>
                  <a:lnTo>
                    <a:pt x="54243" y="26167"/>
                  </a:lnTo>
                  <a:lnTo>
                    <a:pt x="61226" y="33750"/>
                  </a:lnTo>
                  <a:lnTo>
                    <a:pt x="67428" y="42172"/>
                  </a:lnTo>
                  <a:lnTo>
                    <a:pt x="72532" y="48488"/>
                  </a:lnTo>
                  <a:lnTo>
                    <a:pt x="76235" y="49393"/>
                  </a:lnTo>
                  <a:lnTo>
                    <a:pt x="79013" y="46106"/>
                  </a:lnTo>
                  <a:lnTo>
                    <a:pt x="81480" y="40158"/>
                  </a:lnTo>
                  <a:lnTo>
                    <a:pt x="83991" y="32551"/>
                  </a:lnTo>
                  <a:lnTo>
                    <a:pt x="86691" y="23921"/>
                  </a:lnTo>
                  <a:lnTo>
                    <a:pt x="90092" y="15303"/>
                  </a:lnTo>
                  <a:lnTo>
                    <a:pt x="95088" y="8164"/>
                  </a:lnTo>
                  <a:lnTo>
                    <a:pt x="102023" y="3175"/>
                  </a:lnTo>
                  <a:lnTo>
                    <a:pt x="110438" y="466"/>
                  </a:lnTo>
                  <a:lnTo>
                    <a:pt x="119386" y="0"/>
                  </a:lnTo>
                  <a:lnTo>
                    <a:pt x="128251" y="1504"/>
                  </a:lnTo>
                  <a:lnTo>
                    <a:pt x="136793" y="4747"/>
                  </a:lnTo>
                  <a:lnTo>
                    <a:pt x="144974" y="9648"/>
                  </a:lnTo>
                  <a:lnTo>
                    <a:pt x="152837" y="16014"/>
                  </a:lnTo>
                  <a:lnTo>
                    <a:pt x="160285" y="23724"/>
                  </a:lnTo>
                  <a:lnTo>
                    <a:pt x="167075" y="32800"/>
                  </a:lnTo>
                  <a:lnTo>
                    <a:pt x="173129" y="43125"/>
                  </a:lnTo>
                  <a:lnTo>
                    <a:pt x="178519" y="54311"/>
                  </a:lnTo>
                  <a:lnTo>
                    <a:pt x="183375" y="65811"/>
                  </a:lnTo>
                  <a:lnTo>
                    <a:pt x="187823" y="77272"/>
                  </a:lnTo>
                  <a:lnTo>
                    <a:pt x="191824" y="88106"/>
                  </a:lnTo>
                  <a:lnTo>
                    <a:pt x="195567" y="98468"/>
                  </a:lnTo>
                  <a:lnTo>
                    <a:pt x="199380" y="109263"/>
                  </a:lnTo>
                  <a:lnTo>
                    <a:pt x="203885" y="12221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61568" y="383491"/>
              <a:ext cx="117914" cy="355009"/>
            </a:xfrm>
            <a:custGeom>
              <a:avLst/>
              <a:gdLst/>
              <a:ahLst/>
              <a:cxnLst/>
              <a:rect l="0" t="0" r="0" b="0"/>
              <a:pathLst>
                <a:path w="117914" h="355009">
                  <a:moveTo>
                    <a:pt x="7670" y="127470"/>
                  </a:moveTo>
                  <a:lnTo>
                    <a:pt x="9112" y="136143"/>
                  </a:lnTo>
                  <a:lnTo>
                    <a:pt x="11026" y="148491"/>
                  </a:lnTo>
                  <a:lnTo>
                    <a:pt x="12849" y="162669"/>
                  </a:lnTo>
                  <a:lnTo>
                    <a:pt x="14353" y="177932"/>
                  </a:lnTo>
                  <a:lnTo>
                    <a:pt x="15668" y="193917"/>
                  </a:lnTo>
                  <a:lnTo>
                    <a:pt x="17150" y="210399"/>
                  </a:lnTo>
                  <a:lnTo>
                    <a:pt x="18989" y="227223"/>
                  </a:lnTo>
                  <a:lnTo>
                    <a:pt x="21053" y="244281"/>
                  </a:lnTo>
                  <a:lnTo>
                    <a:pt x="22984" y="261499"/>
                  </a:lnTo>
                  <a:lnTo>
                    <a:pt x="24579" y="278821"/>
                  </a:lnTo>
                  <a:lnTo>
                    <a:pt x="25802" y="296048"/>
                  </a:lnTo>
                  <a:lnTo>
                    <a:pt x="26698" y="312847"/>
                  </a:lnTo>
                  <a:lnTo>
                    <a:pt x="27331" y="329043"/>
                  </a:lnTo>
                  <a:lnTo>
                    <a:pt x="27587" y="343474"/>
                  </a:lnTo>
                  <a:lnTo>
                    <a:pt x="26686" y="352778"/>
                  </a:lnTo>
                  <a:lnTo>
                    <a:pt x="24595" y="355008"/>
                  </a:lnTo>
                  <a:lnTo>
                    <a:pt x="22642" y="351807"/>
                  </a:lnTo>
                  <a:lnTo>
                    <a:pt x="21201" y="344945"/>
                  </a:lnTo>
                  <a:lnTo>
                    <a:pt x="20209" y="335660"/>
                  </a:lnTo>
                  <a:lnTo>
                    <a:pt x="19535" y="324777"/>
                  </a:lnTo>
                  <a:lnTo>
                    <a:pt x="18916" y="313004"/>
                  </a:lnTo>
                  <a:lnTo>
                    <a:pt x="17969" y="301004"/>
                  </a:lnTo>
                  <a:lnTo>
                    <a:pt x="16522" y="289134"/>
                  </a:lnTo>
                  <a:lnTo>
                    <a:pt x="14737" y="277191"/>
                  </a:lnTo>
                  <a:lnTo>
                    <a:pt x="13000" y="264563"/>
                  </a:lnTo>
                  <a:lnTo>
                    <a:pt x="11533" y="250943"/>
                  </a:lnTo>
                  <a:lnTo>
                    <a:pt x="10228" y="236181"/>
                  </a:lnTo>
                  <a:lnTo>
                    <a:pt x="8746" y="220127"/>
                  </a:lnTo>
                  <a:lnTo>
                    <a:pt x="6902" y="202848"/>
                  </a:lnTo>
                  <a:lnTo>
                    <a:pt x="4833" y="184870"/>
                  </a:lnTo>
                  <a:lnTo>
                    <a:pt x="2897" y="167044"/>
                  </a:lnTo>
                  <a:lnTo>
                    <a:pt x="1303" y="149841"/>
                  </a:lnTo>
                  <a:lnTo>
                    <a:pt x="250" y="133531"/>
                  </a:lnTo>
                  <a:lnTo>
                    <a:pt x="0" y="118345"/>
                  </a:lnTo>
                  <a:lnTo>
                    <a:pt x="615" y="104274"/>
                  </a:lnTo>
                  <a:lnTo>
                    <a:pt x="1995" y="90993"/>
                  </a:lnTo>
                  <a:lnTo>
                    <a:pt x="3984" y="77986"/>
                  </a:lnTo>
                  <a:lnTo>
                    <a:pt x="6440" y="64939"/>
                  </a:lnTo>
                  <a:lnTo>
                    <a:pt x="9563" y="52054"/>
                  </a:lnTo>
                  <a:lnTo>
                    <a:pt x="13869" y="39927"/>
                  </a:lnTo>
                  <a:lnTo>
                    <a:pt x="19549" y="28853"/>
                  </a:lnTo>
                  <a:lnTo>
                    <a:pt x="26653" y="19129"/>
                  </a:lnTo>
                  <a:lnTo>
                    <a:pt x="35249" y="11203"/>
                  </a:lnTo>
                  <a:lnTo>
                    <a:pt x="45211" y="5148"/>
                  </a:lnTo>
                  <a:lnTo>
                    <a:pt x="55967" y="1220"/>
                  </a:lnTo>
                  <a:lnTo>
                    <a:pt x="66639" y="0"/>
                  </a:lnTo>
                  <a:lnTo>
                    <a:pt x="76731" y="1554"/>
                  </a:lnTo>
                  <a:lnTo>
                    <a:pt x="85961" y="5680"/>
                  </a:lnTo>
                  <a:lnTo>
                    <a:pt x="94087" y="12178"/>
                  </a:lnTo>
                  <a:lnTo>
                    <a:pt x="101102" y="20694"/>
                  </a:lnTo>
                  <a:lnTo>
                    <a:pt x="107000" y="30799"/>
                  </a:lnTo>
                  <a:lnTo>
                    <a:pt x="111679" y="42089"/>
                  </a:lnTo>
                  <a:lnTo>
                    <a:pt x="115193" y="54223"/>
                  </a:lnTo>
                  <a:lnTo>
                    <a:pt x="117403" y="66622"/>
                  </a:lnTo>
                  <a:lnTo>
                    <a:pt x="117913" y="78485"/>
                  </a:lnTo>
                  <a:lnTo>
                    <a:pt x="116663" y="89424"/>
                  </a:lnTo>
                  <a:lnTo>
                    <a:pt x="113875" y="99412"/>
                  </a:lnTo>
                  <a:lnTo>
                    <a:pt x="109870" y="108589"/>
                  </a:lnTo>
                  <a:lnTo>
                    <a:pt x="104956" y="117131"/>
                  </a:lnTo>
                  <a:lnTo>
                    <a:pt x="99308" y="125095"/>
                  </a:lnTo>
                  <a:lnTo>
                    <a:pt x="92205" y="133293"/>
                  </a:lnTo>
                  <a:lnTo>
                    <a:pt x="80794" y="143568"/>
                  </a:lnTo>
                  <a:lnTo>
                    <a:pt x="60313" y="1590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17832" y="395147"/>
              <a:ext cx="102231" cy="123425"/>
            </a:xfrm>
            <a:custGeom>
              <a:avLst/>
              <a:gdLst/>
              <a:ahLst/>
              <a:cxnLst/>
              <a:rect l="0" t="0" r="0" b="0"/>
              <a:pathLst>
                <a:path w="102231" h="123425">
                  <a:moveTo>
                    <a:pt x="83034" y="0"/>
                  </a:moveTo>
                  <a:lnTo>
                    <a:pt x="71433" y="134"/>
                  </a:lnTo>
                  <a:lnTo>
                    <a:pt x="61584" y="1415"/>
                  </a:lnTo>
                  <a:lnTo>
                    <a:pt x="52579" y="4008"/>
                  </a:lnTo>
                  <a:lnTo>
                    <a:pt x="44137" y="7728"/>
                  </a:lnTo>
                  <a:lnTo>
                    <a:pt x="36110" y="12360"/>
                  </a:lnTo>
                  <a:lnTo>
                    <a:pt x="28392" y="17702"/>
                  </a:lnTo>
                  <a:lnTo>
                    <a:pt x="21060" y="23895"/>
                  </a:lnTo>
                  <a:lnTo>
                    <a:pt x="14357" y="31406"/>
                  </a:lnTo>
                  <a:lnTo>
                    <a:pt x="8380" y="40379"/>
                  </a:lnTo>
                  <a:lnTo>
                    <a:pt x="3553" y="50505"/>
                  </a:lnTo>
                  <a:lnTo>
                    <a:pt x="673" y="61218"/>
                  </a:lnTo>
                  <a:lnTo>
                    <a:pt x="0" y="72123"/>
                  </a:lnTo>
                  <a:lnTo>
                    <a:pt x="1331" y="82868"/>
                  </a:lnTo>
                  <a:lnTo>
                    <a:pt x="4275" y="93075"/>
                  </a:lnTo>
                  <a:lnTo>
                    <a:pt x="8446" y="102589"/>
                  </a:lnTo>
                  <a:lnTo>
                    <a:pt x="13837" y="110958"/>
                  </a:lnTo>
                  <a:lnTo>
                    <a:pt x="20804" y="117377"/>
                  </a:lnTo>
                  <a:lnTo>
                    <a:pt x="29403" y="121572"/>
                  </a:lnTo>
                  <a:lnTo>
                    <a:pt x="39108" y="123424"/>
                  </a:lnTo>
                  <a:lnTo>
                    <a:pt x="49007" y="122704"/>
                  </a:lnTo>
                  <a:lnTo>
                    <a:pt x="58551" y="119549"/>
                  </a:lnTo>
                  <a:lnTo>
                    <a:pt x="67568" y="114195"/>
                  </a:lnTo>
                  <a:lnTo>
                    <a:pt x="76078" y="106798"/>
                  </a:lnTo>
                  <a:lnTo>
                    <a:pt x="84155" y="97648"/>
                  </a:lnTo>
                  <a:lnTo>
                    <a:pt x="91409" y="87270"/>
                  </a:lnTo>
                  <a:lnTo>
                    <a:pt x="97005" y="76321"/>
                  </a:lnTo>
                  <a:lnTo>
                    <a:pt x="100617" y="65226"/>
                  </a:lnTo>
                  <a:lnTo>
                    <a:pt x="102230" y="54338"/>
                  </a:lnTo>
                  <a:lnTo>
                    <a:pt x="101875" y="44027"/>
                  </a:lnTo>
                  <a:lnTo>
                    <a:pt x="99792" y="34436"/>
                  </a:lnTo>
                  <a:lnTo>
                    <a:pt x="96633" y="25814"/>
                  </a:lnTo>
                  <a:lnTo>
                    <a:pt x="93050" y="17774"/>
                  </a:lnTo>
                  <a:lnTo>
                    <a:pt x="88733" y="96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7908" y="353033"/>
              <a:ext cx="90358" cy="145771"/>
            </a:xfrm>
            <a:custGeom>
              <a:avLst/>
              <a:gdLst/>
              <a:ahLst/>
              <a:cxnLst/>
              <a:rect l="0" t="0" r="0" b="0"/>
              <a:pathLst>
                <a:path w="90358" h="145771">
                  <a:moveTo>
                    <a:pt x="6129" y="115814"/>
                  </a:moveTo>
                  <a:lnTo>
                    <a:pt x="9130" y="124548"/>
                  </a:lnTo>
                  <a:lnTo>
                    <a:pt x="12552" y="132254"/>
                  </a:lnTo>
                  <a:lnTo>
                    <a:pt x="16699" y="139603"/>
                  </a:lnTo>
                  <a:lnTo>
                    <a:pt x="19773" y="144885"/>
                  </a:lnTo>
                  <a:lnTo>
                    <a:pt x="19897" y="145770"/>
                  </a:lnTo>
                  <a:lnTo>
                    <a:pt x="18202" y="142916"/>
                  </a:lnTo>
                  <a:lnTo>
                    <a:pt x="15613" y="137466"/>
                  </a:lnTo>
                  <a:lnTo>
                    <a:pt x="12580" y="130290"/>
                  </a:lnTo>
                  <a:lnTo>
                    <a:pt x="9327" y="121971"/>
                  </a:lnTo>
                  <a:lnTo>
                    <a:pt x="6126" y="112737"/>
                  </a:lnTo>
                  <a:lnTo>
                    <a:pt x="3341" y="102532"/>
                  </a:lnTo>
                  <a:lnTo>
                    <a:pt x="1141" y="91409"/>
                  </a:lnTo>
                  <a:lnTo>
                    <a:pt x="0" y="80002"/>
                  </a:lnTo>
                  <a:lnTo>
                    <a:pt x="746" y="69407"/>
                  </a:lnTo>
                  <a:lnTo>
                    <a:pt x="3661" y="60173"/>
                  </a:lnTo>
                  <a:lnTo>
                    <a:pt x="8551" y="52329"/>
                  </a:lnTo>
                  <a:lnTo>
                    <a:pt x="15039" y="45669"/>
                  </a:lnTo>
                  <a:lnTo>
                    <a:pt x="22734" y="39926"/>
                  </a:lnTo>
                  <a:lnTo>
                    <a:pt x="31304" y="34694"/>
                  </a:lnTo>
                  <a:lnTo>
                    <a:pt x="40493" y="29472"/>
                  </a:lnTo>
                  <a:lnTo>
                    <a:pt x="50098" y="23993"/>
                  </a:lnTo>
                  <a:lnTo>
                    <a:pt x="59529" y="18491"/>
                  </a:lnTo>
                  <a:lnTo>
                    <a:pt x="68721" y="13054"/>
                  </a:lnTo>
                  <a:lnTo>
                    <a:pt x="78482" y="7200"/>
                  </a:lnTo>
                  <a:lnTo>
                    <a:pt x="9035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27880" y="216163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2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6" y="51468"/>
                  </a:lnTo>
                  <a:lnTo>
                    <a:pt x="2147" y="65171"/>
                  </a:lnTo>
                  <a:lnTo>
                    <a:pt x="3003" y="79589"/>
                  </a:lnTo>
                  <a:lnTo>
                    <a:pt x="4178" y="93870"/>
                  </a:lnTo>
                  <a:lnTo>
                    <a:pt x="5812" y="107554"/>
                  </a:lnTo>
                  <a:lnTo>
                    <a:pt x="7740" y="121028"/>
                  </a:lnTo>
                  <a:lnTo>
                    <a:pt x="9580" y="135287"/>
                  </a:lnTo>
                  <a:lnTo>
                    <a:pt x="11119" y="150839"/>
                  </a:lnTo>
                  <a:lnTo>
                    <a:pt x="12475" y="167388"/>
                  </a:lnTo>
                  <a:lnTo>
                    <a:pt x="13992" y="184122"/>
                  </a:lnTo>
                  <a:lnTo>
                    <a:pt x="15860" y="200531"/>
                  </a:lnTo>
                  <a:lnTo>
                    <a:pt x="17945" y="216447"/>
                  </a:lnTo>
                  <a:lnTo>
                    <a:pt x="19892" y="231888"/>
                  </a:lnTo>
                  <a:lnTo>
                    <a:pt x="21498" y="246922"/>
                  </a:lnTo>
                  <a:lnTo>
                    <a:pt x="22732" y="261231"/>
                  </a:lnTo>
                  <a:lnTo>
                    <a:pt x="23769" y="275602"/>
                  </a:lnTo>
                  <a:lnTo>
                    <a:pt x="24696" y="292418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16679" y="303654"/>
              <a:ext cx="221099" cy="17795"/>
            </a:xfrm>
            <a:custGeom>
              <a:avLst/>
              <a:gdLst/>
              <a:ahLst/>
              <a:cxnLst/>
              <a:rect l="0" t="0" r="0" b="0"/>
              <a:pathLst>
                <a:path w="221099" h="17795">
                  <a:moveTo>
                    <a:pt x="221098" y="17794"/>
                  </a:moveTo>
                  <a:lnTo>
                    <a:pt x="209364" y="17727"/>
                  </a:lnTo>
                  <a:lnTo>
                    <a:pt x="198235" y="17086"/>
                  </a:lnTo>
                  <a:lnTo>
                    <a:pt x="186635" y="15790"/>
                  </a:lnTo>
                  <a:lnTo>
                    <a:pt x="174475" y="13930"/>
                  </a:lnTo>
                  <a:lnTo>
                    <a:pt x="161815" y="11613"/>
                  </a:lnTo>
                  <a:lnTo>
                    <a:pt x="148756" y="8952"/>
                  </a:lnTo>
                  <a:lnTo>
                    <a:pt x="135230" y="6201"/>
                  </a:lnTo>
                  <a:lnTo>
                    <a:pt x="121016" y="3742"/>
                  </a:lnTo>
                  <a:lnTo>
                    <a:pt x="106053" y="1765"/>
                  </a:lnTo>
                  <a:lnTo>
                    <a:pt x="90581" y="439"/>
                  </a:lnTo>
                  <a:lnTo>
                    <a:pt x="75042" y="0"/>
                  </a:lnTo>
                  <a:lnTo>
                    <a:pt x="59719" y="479"/>
                  </a:lnTo>
                  <a:lnTo>
                    <a:pt x="45296" y="1605"/>
                  </a:lnTo>
                  <a:lnTo>
                    <a:pt x="31520" y="3005"/>
                  </a:lnTo>
                  <a:lnTo>
                    <a:pt x="17187" y="4803"/>
                  </a:lnTo>
                  <a:lnTo>
                    <a:pt x="0" y="726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29290" y="376808"/>
              <a:ext cx="134830" cy="176268"/>
            </a:xfrm>
            <a:custGeom>
              <a:avLst/>
              <a:gdLst/>
              <a:ahLst/>
              <a:cxnLst/>
              <a:rect l="0" t="0" r="0" b="0"/>
              <a:pathLst>
                <a:path w="134830" h="176268">
                  <a:moveTo>
                    <a:pt x="92716" y="81510"/>
                  </a:moveTo>
                  <a:lnTo>
                    <a:pt x="86915" y="69842"/>
                  </a:lnTo>
                  <a:lnTo>
                    <a:pt x="81991" y="59353"/>
                  </a:lnTo>
                  <a:lnTo>
                    <a:pt x="77483" y="49056"/>
                  </a:lnTo>
                  <a:lnTo>
                    <a:pt x="73090" y="38928"/>
                  </a:lnTo>
                  <a:lnTo>
                    <a:pt x="68428" y="29233"/>
                  </a:lnTo>
                  <a:lnTo>
                    <a:pt x="63309" y="20110"/>
                  </a:lnTo>
                  <a:lnTo>
                    <a:pt x="57557" y="12026"/>
                  </a:lnTo>
                  <a:lnTo>
                    <a:pt x="50938" y="5809"/>
                  </a:lnTo>
                  <a:lnTo>
                    <a:pt x="43415" y="1754"/>
                  </a:lnTo>
                  <a:lnTo>
                    <a:pt x="35431" y="0"/>
                  </a:lnTo>
                  <a:lnTo>
                    <a:pt x="27766" y="785"/>
                  </a:lnTo>
                  <a:lnTo>
                    <a:pt x="20843" y="3985"/>
                  </a:lnTo>
                  <a:lnTo>
                    <a:pt x="14893" y="9368"/>
                  </a:lnTo>
                  <a:lnTo>
                    <a:pt x="10121" y="16786"/>
                  </a:lnTo>
                  <a:lnTo>
                    <a:pt x="6508" y="25959"/>
                  </a:lnTo>
                  <a:lnTo>
                    <a:pt x="3877" y="36691"/>
                  </a:lnTo>
                  <a:lnTo>
                    <a:pt x="2012" y="48943"/>
                  </a:lnTo>
                  <a:lnTo>
                    <a:pt x="719" y="62543"/>
                  </a:lnTo>
                  <a:lnTo>
                    <a:pt x="0" y="76912"/>
                  </a:lnTo>
                  <a:lnTo>
                    <a:pt x="40" y="91170"/>
                  </a:lnTo>
                  <a:lnTo>
                    <a:pt x="886" y="104826"/>
                  </a:lnTo>
                  <a:lnTo>
                    <a:pt x="2606" y="117604"/>
                  </a:lnTo>
                  <a:lnTo>
                    <a:pt x="5364" y="129267"/>
                  </a:lnTo>
                  <a:lnTo>
                    <a:pt x="9148" y="139796"/>
                  </a:lnTo>
                  <a:lnTo>
                    <a:pt x="13807" y="148697"/>
                  </a:lnTo>
                  <a:lnTo>
                    <a:pt x="19153" y="154949"/>
                  </a:lnTo>
                  <a:lnTo>
                    <a:pt x="25006" y="158227"/>
                  </a:lnTo>
                  <a:lnTo>
                    <a:pt x="31222" y="158820"/>
                  </a:lnTo>
                  <a:lnTo>
                    <a:pt x="37693" y="157250"/>
                  </a:lnTo>
                  <a:lnTo>
                    <a:pt x="44337" y="154044"/>
                  </a:lnTo>
                  <a:lnTo>
                    <a:pt x="50933" y="149490"/>
                  </a:lnTo>
                  <a:lnTo>
                    <a:pt x="57136" y="143626"/>
                  </a:lnTo>
                  <a:lnTo>
                    <a:pt x="62789" y="136578"/>
                  </a:lnTo>
                  <a:lnTo>
                    <a:pt x="67906" y="128561"/>
                  </a:lnTo>
                  <a:lnTo>
                    <a:pt x="72578" y="119803"/>
                  </a:lnTo>
                  <a:lnTo>
                    <a:pt x="76922" y="110535"/>
                  </a:lnTo>
                  <a:lnTo>
                    <a:pt x="81523" y="102119"/>
                  </a:lnTo>
                  <a:lnTo>
                    <a:pt x="86878" y="98004"/>
                  </a:lnTo>
                  <a:lnTo>
                    <a:pt x="91989" y="99807"/>
                  </a:lnTo>
                  <a:lnTo>
                    <a:pt x="95808" y="105655"/>
                  </a:lnTo>
                  <a:lnTo>
                    <a:pt x="98721" y="113795"/>
                  </a:lnTo>
                  <a:lnTo>
                    <a:pt x="101699" y="122761"/>
                  </a:lnTo>
                  <a:lnTo>
                    <a:pt x="105296" y="131730"/>
                  </a:lnTo>
                  <a:lnTo>
                    <a:pt x="109537" y="140274"/>
                  </a:lnTo>
                  <a:lnTo>
                    <a:pt x="114641" y="149069"/>
                  </a:lnTo>
                  <a:lnTo>
                    <a:pt x="122181" y="159991"/>
                  </a:lnTo>
                  <a:lnTo>
                    <a:pt x="134829" y="17626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95705" y="467335"/>
              <a:ext cx="126343" cy="117326"/>
            </a:xfrm>
            <a:custGeom>
              <a:avLst/>
              <a:gdLst/>
              <a:ahLst/>
              <a:cxnLst/>
              <a:rect l="0" t="0" r="0" b="0"/>
              <a:pathLst>
                <a:path w="126343" h="117326">
                  <a:moveTo>
                    <a:pt x="0" y="12040"/>
                  </a:moveTo>
                  <a:lnTo>
                    <a:pt x="67" y="23708"/>
                  </a:lnTo>
                  <a:lnTo>
                    <a:pt x="707" y="34197"/>
                  </a:lnTo>
                  <a:lnTo>
                    <a:pt x="1999" y="44503"/>
                  </a:lnTo>
                  <a:lnTo>
                    <a:pt x="3686" y="54977"/>
                  </a:lnTo>
                  <a:lnTo>
                    <a:pt x="5354" y="65970"/>
                  </a:lnTo>
                  <a:lnTo>
                    <a:pt x="6769" y="77522"/>
                  </a:lnTo>
                  <a:lnTo>
                    <a:pt x="7943" y="86429"/>
                  </a:lnTo>
                  <a:lnTo>
                    <a:pt x="8896" y="88553"/>
                  </a:lnTo>
                  <a:lnTo>
                    <a:pt x="9535" y="84919"/>
                  </a:lnTo>
                  <a:lnTo>
                    <a:pt x="9935" y="77460"/>
                  </a:lnTo>
                  <a:lnTo>
                    <a:pt x="10513" y="67761"/>
                  </a:lnTo>
                  <a:lnTo>
                    <a:pt x="11950" y="57031"/>
                  </a:lnTo>
                  <a:lnTo>
                    <a:pt x="14541" y="45966"/>
                  </a:lnTo>
                  <a:lnTo>
                    <a:pt x="18245" y="35039"/>
                  </a:lnTo>
                  <a:lnTo>
                    <a:pt x="22871" y="24674"/>
                  </a:lnTo>
                  <a:lnTo>
                    <a:pt x="28208" y="15046"/>
                  </a:lnTo>
                  <a:lnTo>
                    <a:pt x="34231" y="6931"/>
                  </a:lnTo>
                  <a:lnTo>
                    <a:pt x="41097" y="1744"/>
                  </a:lnTo>
                  <a:lnTo>
                    <a:pt x="48819" y="0"/>
                  </a:lnTo>
                  <a:lnTo>
                    <a:pt x="57122" y="1422"/>
                  </a:lnTo>
                  <a:lnTo>
                    <a:pt x="65541" y="5416"/>
                  </a:lnTo>
                  <a:lnTo>
                    <a:pt x="73792" y="11358"/>
                  </a:lnTo>
                  <a:lnTo>
                    <a:pt x="81618" y="18715"/>
                  </a:lnTo>
                  <a:lnTo>
                    <a:pt x="88722" y="27073"/>
                  </a:lnTo>
                  <a:lnTo>
                    <a:pt x="95015" y="36127"/>
                  </a:lnTo>
                  <a:lnTo>
                    <a:pt x="100581" y="45659"/>
                  </a:lnTo>
                  <a:lnTo>
                    <a:pt x="105561" y="55516"/>
                  </a:lnTo>
                  <a:lnTo>
                    <a:pt x="110095" y="65585"/>
                  </a:lnTo>
                  <a:lnTo>
                    <a:pt x="114156" y="75530"/>
                  </a:lnTo>
                  <a:lnTo>
                    <a:pt x="117945" y="85871"/>
                  </a:lnTo>
                  <a:lnTo>
                    <a:pt x="121799" y="98632"/>
                  </a:lnTo>
                  <a:lnTo>
                    <a:pt x="126342" y="11732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85342" y="321448"/>
              <a:ext cx="10405" cy="294799"/>
            </a:xfrm>
            <a:custGeom>
              <a:avLst/>
              <a:gdLst/>
              <a:ahLst/>
              <a:cxnLst/>
              <a:rect l="0" t="0" r="0" b="0"/>
              <a:pathLst>
                <a:path w="10405" h="294799">
                  <a:moveTo>
                    <a:pt x="10404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4" y="27859"/>
                  </a:lnTo>
                  <a:lnTo>
                    <a:pt x="2612" y="39186"/>
                  </a:lnTo>
                  <a:lnTo>
                    <a:pt x="1764" y="52293"/>
                  </a:lnTo>
                  <a:lnTo>
                    <a:pt x="1166" y="67259"/>
                  </a:lnTo>
                  <a:lnTo>
                    <a:pt x="752" y="83847"/>
                  </a:lnTo>
                  <a:lnTo>
                    <a:pt x="467" y="101721"/>
                  </a:lnTo>
                  <a:lnTo>
                    <a:pt x="274" y="120551"/>
                  </a:lnTo>
                  <a:lnTo>
                    <a:pt x="143" y="139903"/>
                  </a:lnTo>
                  <a:lnTo>
                    <a:pt x="55" y="159266"/>
                  </a:lnTo>
                  <a:lnTo>
                    <a:pt x="0" y="178350"/>
                  </a:lnTo>
                  <a:lnTo>
                    <a:pt x="134" y="196757"/>
                  </a:lnTo>
                  <a:lnTo>
                    <a:pt x="755" y="213899"/>
                  </a:lnTo>
                  <a:lnTo>
                    <a:pt x="1986" y="229568"/>
                  </a:lnTo>
                  <a:lnTo>
                    <a:pt x="3636" y="243639"/>
                  </a:lnTo>
                  <a:lnTo>
                    <a:pt x="5453" y="257368"/>
                  </a:lnTo>
                  <a:lnTo>
                    <a:pt x="7600" y="273080"/>
                  </a:lnTo>
                  <a:lnTo>
                    <a:pt x="10404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48347" y="40567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287" y="2867"/>
                  </a:lnTo>
                  <a:lnTo>
                    <a:pt x="224301" y="5009"/>
                  </a:lnTo>
                  <a:lnTo>
                    <a:pt x="214306" y="6612"/>
                  </a:lnTo>
                  <a:lnTo>
                    <a:pt x="203324" y="7792"/>
                  </a:lnTo>
                  <a:lnTo>
                    <a:pt x="191513" y="8640"/>
                  </a:lnTo>
                  <a:lnTo>
                    <a:pt x="179059" y="9242"/>
                  </a:lnTo>
                  <a:lnTo>
                    <a:pt x="166294" y="9830"/>
                  </a:lnTo>
                  <a:lnTo>
                    <a:pt x="153662" y="10762"/>
                  </a:lnTo>
                  <a:lnTo>
                    <a:pt x="141389" y="12209"/>
                  </a:lnTo>
                  <a:lnTo>
                    <a:pt x="129353" y="14166"/>
                  </a:lnTo>
                  <a:lnTo>
                    <a:pt x="117199" y="16550"/>
                  </a:lnTo>
                  <a:lnTo>
                    <a:pt x="104727" y="19266"/>
                  </a:lnTo>
                  <a:lnTo>
                    <a:pt x="92062" y="22224"/>
                  </a:lnTo>
                  <a:lnTo>
                    <a:pt x="79551" y="25355"/>
                  </a:lnTo>
                  <a:lnTo>
                    <a:pt x="67397" y="28602"/>
                  </a:lnTo>
                  <a:lnTo>
                    <a:pt x="55697" y="31776"/>
                  </a:lnTo>
                  <a:lnTo>
                    <a:pt x="43170" y="34864"/>
                  </a:lnTo>
                  <a:lnTo>
                    <a:pt x="26483" y="381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01031" y="574132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2021471" y="2305741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1568746" y="2326798"/>
            <a:ext cx="7254135" cy="2407696"/>
            <a:chOff x="1568746" y="2326798"/>
            <a:chExt cx="7254135" cy="2407696"/>
          </a:xfrm>
        </p:grpSpPr>
        <p:sp>
          <p:nvSpPr>
            <p:cNvPr id="34" name="Freeform 33"/>
            <p:cNvSpPr/>
            <p:nvPr/>
          </p:nvSpPr>
          <p:spPr>
            <a:xfrm>
              <a:off x="1568746" y="3295478"/>
              <a:ext cx="7254135" cy="231569"/>
            </a:xfrm>
            <a:custGeom>
              <a:avLst/>
              <a:gdLst/>
              <a:ahLst/>
              <a:cxnLst/>
              <a:rect l="0" t="0" r="0" b="0"/>
              <a:pathLst>
                <a:path w="7254135" h="231569">
                  <a:moveTo>
                    <a:pt x="0" y="10470"/>
                  </a:moveTo>
                  <a:lnTo>
                    <a:pt x="58616" y="10470"/>
                  </a:lnTo>
                  <a:lnTo>
                    <a:pt x="120026" y="10470"/>
                  </a:lnTo>
                  <a:lnTo>
                    <a:pt x="175310" y="13589"/>
                  </a:lnTo>
                  <a:lnTo>
                    <a:pt x="231551" y="19535"/>
                  </a:lnTo>
                  <a:lnTo>
                    <a:pt x="281777" y="26154"/>
                  </a:lnTo>
                  <a:lnTo>
                    <a:pt x="342745" y="30466"/>
                  </a:lnTo>
                  <a:lnTo>
                    <a:pt x="399848" y="31317"/>
                  </a:lnTo>
                  <a:lnTo>
                    <a:pt x="461778" y="31486"/>
                  </a:lnTo>
                  <a:lnTo>
                    <a:pt x="512989" y="31515"/>
                  </a:lnTo>
                  <a:lnTo>
                    <a:pt x="565208" y="31523"/>
                  </a:lnTo>
                  <a:lnTo>
                    <a:pt x="617724" y="31526"/>
                  </a:lnTo>
                  <a:lnTo>
                    <a:pt x="670330" y="37116"/>
                  </a:lnTo>
                  <a:lnTo>
                    <a:pt x="722961" y="40592"/>
                  </a:lnTo>
                  <a:lnTo>
                    <a:pt x="778676" y="34531"/>
                  </a:lnTo>
                  <a:lnTo>
                    <a:pt x="827854" y="32417"/>
                  </a:lnTo>
                  <a:lnTo>
                    <a:pt x="886358" y="31791"/>
                  </a:lnTo>
                  <a:lnTo>
                    <a:pt x="944637" y="30435"/>
                  </a:lnTo>
                  <a:lnTo>
                    <a:pt x="1006908" y="23209"/>
                  </a:lnTo>
                  <a:lnTo>
                    <a:pt x="1065363" y="21653"/>
                  </a:lnTo>
                  <a:lnTo>
                    <a:pt x="1117779" y="18073"/>
                  </a:lnTo>
                  <a:lnTo>
                    <a:pt x="1168014" y="12722"/>
                  </a:lnTo>
                  <a:lnTo>
                    <a:pt x="1210489" y="11471"/>
                  </a:lnTo>
                  <a:lnTo>
                    <a:pt x="1252763" y="10915"/>
                  </a:lnTo>
                  <a:lnTo>
                    <a:pt x="1298067" y="7548"/>
                  </a:lnTo>
                  <a:lnTo>
                    <a:pt x="1345499" y="3322"/>
                  </a:lnTo>
                  <a:lnTo>
                    <a:pt x="1393876" y="1444"/>
                  </a:lnTo>
                  <a:lnTo>
                    <a:pt x="1450382" y="387"/>
                  </a:lnTo>
                  <a:lnTo>
                    <a:pt x="1513528" y="73"/>
                  </a:lnTo>
                  <a:lnTo>
                    <a:pt x="1560192" y="0"/>
                  </a:lnTo>
                  <a:lnTo>
                    <a:pt x="1620024" y="3078"/>
                  </a:lnTo>
                  <a:lnTo>
                    <a:pt x="1648858" y="6015"/>
                  </a:lnTo>
                  <a:lnTo>
                    <a:pt x="1702377" y="4607"/>
                  </a:lnTo>
                  <a:lnTo>
                    <a:pt x="1726403" y="6694"/>
                  </a:lnTo>
                  <a:lnTo>
                    <a:pt x="1776836" y="4741"/>
                  </a:lnTo>
                  <a:lnTo>
                    <a:pt x="1800440" y="6754"/>
                  </a:lnTo>
                  <a:lnTo>
                    <a:pt x="1863080" y="4753"/>
                  </a:lnTo>
                  <a:lnTo>
                    <a:pt x="1906622" y="7929"/>
                  </a:lnTo>
                  <a:lnTo>
                    <a:pt x="1953270" y="9340"/>
                  </a:lnTo>
                  <a:lnTo>
                    <a:pt x="2001298" y="9968"/>
                  </a:lnTo>
                  <a:lnTo>
                    <a:pt x="2049940" y="10246"/>
                  </a:lnTo>
                  <a:lnTo>
                    <a:pt x="2098855" y="10370"/>
                  </a:lnTo>
                  <a:lnTo>
                    <a:pt x="2155664" y="10440"/>
                  </a:lnTo>
                  <a:lnTo>
                    <a:pt x="2218899" y="16050"/>
                  </a:lnTo>
                  <a:lnTo>
                    <a:pt x="2272731" y="19532"/>
                  </a:lnTo>
                  <a:lnTo>
                    <a:pt x="2318317" y="20564"/>
                  </a:lnTo>
                  <a:lnTo>
                    <a:pt x="2378227" y="20869"/>
                  </a:lnTo>
                  <a:lnTo>
                    <a:pt x="2431073" y="26549"/>
                  </a:lnTo>
                  <a:lnTo>
                    <a:pt x="2490851" y="30544"/>
                  </a:lnTo>
                  <a:lnTo>
                    <a:pt x="2547720" y="31333"/>
                  </a:lnTo>
                  <a:lnTo>
                    <a:pt x="2604014" y="31489"/>
                  </a:lnTo>
                  <a:lnTo>
                    <a:pt x="2660193" y="31520"/>
                  </a:lnTo>
                  <a:lnTo>
                    <a:pt x="2716351" y="34645"/>
                  </a:lnTo>
                  <a:lnTo>
                    <a:pt x="2772504" y="40592"/>
                  </a:lnTo>
                  <a:lnTo>
                    <a:pt x="2828656" y="41766"/>
                  </a:lnTo>
                  <a:lnTo>
                    <a:pt x="2884808" y="41998"/>
                  </a:lnTo>
                  <a:lnTo>
                    <a:pt x="2940960" y="42044"/>
                  </a:lnTo>
                  <a:lnTo>
                    <a:pt x="2997112" y="42053"/>
                  </a:lnTo>
                  <a:lnTo>
                    <a:pt x="3053264" y="42055"/>
                  </a:lnTo>
                  <a:lnTo>
                    <a:pt x="3115005" y="42055"/>
                  </a:lnTo>
                  <a:lnTo>
                    <a:pt x="3175121" y="42055"/>
                  </a:lnTo>
                  <a:lnTo>
                    <a:pt x="3235175" y="42055"/>
                  </a:lnTo>
                  <a:lnTo>
                    <a:pt x="3297427" y="42055"/>
                  </a:lnTo>
                  <a:lnTo>
                    <a:pt x="3354784" y="42055"/>
                  </a:lnTo>
                  <a:lnTo>
                    <a:pt x="3414294" y="42055"/>
                  </a:lnTo>
                  <a:lnTo>
                    <a:pt x="3476438" y="42055"/>
                  </a:lnTo>
                  <a:lnTo>
                    <a:pt x="3525179" y="42055"/>
                  </a:lnTo>
                  <a:lnTo>
                    <a:pt x="3585646" y="49291"/>
                  </a:lnTo>
                  <a:lnTo>
                    <a:pt x="3642650" y="51933"/>
                  </a:lnTo>
                  <a:lnTo>
                    <a:pt x="3704560" y="52456"/>
                  </a:lnTo>
                  <a:lnTo>
                    <a:pt x="3764709" y="52558"/>
                  </a:lnTo>
                  <a:lnTo>
                    <a:pt x="3824770" y="55698"/>
                  </a:lnTo>
                  <a:lnTo>
                    <a:pt x="3887023" y="61648"/>
                  </a:lnTo>
                  <a:lnTo>
                    <a:pt x="3935783" y="62679"/>
                  </a:lnTo>
                  <a:lnTo>
                    <a:pt x="3997426" y="63027"/>
                  </a:lnTo>
                  <a:lnTo>
                    <a:pt x="4046354" y="64257"/>
                  </a:lnTo>
                  <a:lnTo>
                    <a:pt x="4108521" y="71440"/>
                  </a:lnTo>
                  <a:lnTo>
                    <a:pt x="4171190" y="73206"/>
                  </a:lnTo>
                  <a:lnTo>
                    <a:pt x="4220022" y="73512"/>
                  </a:lnTo>
                  <a:lnTo>
                    <a:pt x="4281689" y="80851"/>
                  </a:lnTo>
                  <a:lnTo>
                    <a:pt x="4330622" y="83186"/>
                  </a:lnTo>
                  <a:lnTo>
                    <a:pt x="4392790" y="87095"/>
                  </a:lnTo>
                  <a:lnTo>
                    <a:pt x="4455460" y="93196"/>
                  </a:lnTo>
                  <a:lnTo>
                    <a:pt x="4504292" y="94253"/>
                  </a:lnTo>
                  <a:lnTo>
                    <a:pt x="4565959" y="94610"/>
                  </a:lnTo>
                  <a:lnTo>
                    <a:pt x="4616060" y="95842"/>
                  </a:lnTo>
                  <a:lnTo>
                    <a:pt x="4666781" y="101926"/>
                  </a:lnTo>
                  <a:lnTo>
                    <a:pt x="4729553" y="104574"/>
                  </a:lnTo>
                  <a:lnTo>
                    <a:pt x="4780607" y="105033"/>
                  </a:lnTo>
                  <a:lnTo>
                    <a:pt x="4829658" y="105169"/>
                  </a:lnTo>
                  <a:lnTo>
                    <a:pt x="4876948" y="105209"/>
                  </a:lnTo>
                  <a:lnTo>
                    <a:pt x="4928004" y="105221"/>
                  </a:lnTo>
                  <a:lnTo>
                    <a:pt x="4980177" y="105225"/>
                  </a:lnTo>
                  <a:lnTo>
                    <a:pt x="5032681" y="105226"/>
                  </a:lnTo>
                  <a:lnTo>
                    <a:pt x="5085281" y="105226"/>
                  </a:lnTo>
                  <a:lnTo>
                    <a:pt x="5137912" y="105226"/>
                  </a:lnTo>
                  <a:lnTo>
                    <a:pt x="5190551" y="105226"/>
                  </a:lnTo>
                  <a:lnTo>
                    <a:pt x="5243192" y="105226"/>
                  </a:lnTo>
                  <a:lnTo>
                    <a:pt x="5295834" y="105226"/>
                  </a:lnTo>
                  <a:lnTo>
                    <a:pt x="5345357" y="105226"/>
                  </a:lnTo>
                  <a:lnTo>
                    <a:pt x="5392786" y="105226"/>
                  </a:lnTo>
                  <a:lnTo>
                    <a:pt x="5443884" y="105226"/>
                  </a:lnTo>
                  <a:lnTo>
                    <a:pt x="5496069" y="102107"/>
                  </a:lnTo>
                  <a:lnTo>
                    <a:pt x="5548576" y="96893"/>
                  </a:lnTo>
                  <a:lnTo>
                    <a:pt x="5601178" y="95349"/>
                  </a:lnTo>
                  <a:lnTo>
                    <a:pt x="5653808" y="94891"/>
                  </a:lnTo>
                  <a:lnTo>
                    <a:pt x="5706447" y="94755"/>
                  </a:lnTo>
                  <a:lnTo>
                    <a:pt x="5762208" y="94715"/>
                  </a:lnTo>
                  <a:lnTo>
                    <a:pt x="5820065" y="94703"/>
                  </a:lnTo>
                  <a:lnTo>
                    <a:pt x="5871131" y="94699"/>
                  </a:lnTo>
                  <a:lnTo>
                    <a:pt x="5919017" y="94698"/>
                  </a:lnTo>
                  <a:lnTo>
                    <a:pt x="5970251" y="94698"/>
                  </a:lnTo>
                  <a:lnTo>
                    <a:pt x="6022476" y="94698"/>
                  </a:lnTo>
                  <a:lnTo>
                    <a:pt x="6074995" y="94698"/>
                  </a:lnTo>
                  <a:lnTo>
                    <a:pt x="6124481" y="97817"/>
                  </a:lnTo>
                  <a:lnTo>
                    <a:pt x="6171900" y="103031"/>
                  </a:lnTo>
                  <a:lnTo>
                    <a:pt x="6222993" y="104576"/>
                  </a:lnTo>
                  <a:lnTo>
                    <a:pt x="6275177" y="105034"/>
                  </a:lnTo>
                  <a:lnTo>
                    <a:pt x="6324565" y="105169"/>
                  </a:lnTo>
                  <a:lnTo>
                    <a:pt x="6371953" y="108329"/>
                  </a:lnTo>
                  <a:lnTo>
                    <a:pt x="6434779" y="114288"/>
                  </a:lnTo>
                  <a:lnTo>
                    <a:pt x="6483638" y="120909"/>
                  </a:lnTo>
                  <a:lnTo>
                    <a:pt x="6545314" y="126392"/>
                  </a:lnTo>
                  <a:lnTo>
                    <a:pt x="6594247" y="133204"/>
                  </a:lnTo>
                  <a:lnTo>
                    <a:pt x="6653297" y="139219"/>
                  </a:lnTo>
                  <a:lnTo>
                    <a:pt x="6710021" y="145736"/>
                  </a:lnTo>
                  <a:lnTo>
                    <a:pt x="6766286" y="155429"/>
                  </a:lnTo>
                  <a:lnTo>
                    <a:pt x="6822461" y="165489"/>
                  </a:lnTo>
                  <a:lnTo>
                    <a:pt x="6885420" y="175250"/>
                  </a:lnTo>
                  <a:lnTo>
                    <a:pt x="6947162" y="184031"/>
                  </a:lnTo>
                  <a:lnTo>
                    <a:pt x="7009567" y="191860"/>
                  </a:lnTo>
                  <a:lnTo>
                    <a:pt x="7070384" y="203968"/>
                  </a:lnTo>
                  <a:lnTo>
                    <a:pt x="7123911" y="214162"/>
                  </a:lnTo>
                  <a:lnTo>
                    <a:pt x="7185994" y="226917"/>
                  </a:lnTo>
                  <a:lnTo>
                    <a:pt x="7233959" y="230649"/>
                  </a:lnTo>
                  <a:lnTo>
                    <a:pt x="7254134" y="23156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89886" y="2326798"/>
              <a:ext cx="42115" cy="810695"/>
            </a:xfrm>
            <a:custGeom>
              <a:avLst/>
              <a:gdLst/>
              <a:ahLst/>
              <a:cxnLst/>
              <a:rect l="0" t="0" r="0" b="0"/>
              <a:pathLst>
                <a:path w="42115" h="810695">
                  <a:moveTo>
                    <a:pt x="42114" y="0"/>
                  </a:moveTo>
                  <a:lnTo>
                    <a:pt x="42114" y="54144"/>
                  </a:lnTo>
                  <a:lnTo>
                    <a:pt x="42114" y="101440"/>
                  </a:lnTo>
                  <a:lnTo>
                    <a:pt x="42114" y="159907"/>
                  </a:lnTo>
                  <a:lnTo>
                    <a:pt x="42114" y="215446"/>
                  </a:lnTo>
                  <a:lnTo>
                    <a:pt x="42114" y="270896"/>
                  </a:lnTo>
                  <a:lnTo>
                    <a:pt x="42114" y="329829"/>
                  </a:lnTo>
                  <a:lnTo>
                    <a:pt x="42114" y="386286"/>
                  </a:lnTo>
                  <a:lnTo>
                    <a:pt x="38994" y="445517"/>
                  </a:lnTo>
                  <a:lnTo>
                    <a:pt x="27459" y="507453"/>
                  </a:lnTo>
                  <a:lnTo>
                    <a:pt x="21152" y="564748"/>
                  </a:lnTo>
                  <a:lnTo>
                    <a:pt x="12973" y="627364"/>
                  </a:lnTo>
                  <a:lnTo>
                    <a:pt x="11253" y="686184"/>
                  </a:lnTo>
                  <a:lnTo>
                    <a:pt x="7623" y="738707"/>
                  </a:lnTo>
                  <a:lnTo>
                    <a:pt x="2258" y="776496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63544" y="2685109"/>
              <a:ext cx="484311" cy="452384"/>
            </a:xfrm>
            <a:custGeom>
              <a:avLst/>
              <a:gdLst/>
              <a:ahLst/>
              <a:cxnLst/>
              <a:rect l="0" t="0" r="0" b="0"/>
              <a:pathLst>
                <a:path w="484311" h="452384">
                  <a:moveTo>
                    <a:pt x="0" y="83885"/>
                  </a:moveTo>
                  <a:lnTo>
                    <a:pt x="5589" y="100653"/>
                  </a:lnTo>
                  <a:lnTo>
                    <a:pt x="17692" y="115124"/>
                  </a:lnTo>
                  <a:lnTo>
                    <a:pt x="44236" y="133306"/>
                  </a:lnTo>
                  <a:lnTo>
                    <a:pt x="96205" y="153651"/>
                  </a:lnTo>
                  <a:lnTo>
                    <a:pt x="156500" y="171567"/>
                  </a:lnTo>
                  <a:lnTo>
                    <a:pt x="209334" y="177244"/>
                  </a:lnTo>
                  <a:lnTo>
                    <a:pt x="268644" y="175246"/>
                  </a:lnTo>
                  <a:lnTo>
                    <a:pt x="320437" y="163933"/>
                  </a:lnTo>
                  <a:lnTo>
                    <a:pt x="374558" y="142028"/>
                  </a:lnTo>
                  <a:lnTo>
                    <a:pt x="425491" y="108252"/>
                  </a:lnTo>
                  <a:lnTo>
                    <a:pt x="434772" y="88086"/>
                  </a:lnTo>
                  <a:lnTo>
                    <a:pt x="437727" y="63525"/>
                  </a:lnTo>
                  <a:lnTo>
                    <a:pt x="435141" y="37012"/>
                  </a:lnTo>
                  <a:lnTo>
                    <a:pt x="426972" y="15869"/>
                  </a:lnTo>
                  <a:lnTo>
                    <a:pt x="421519" y="6956"/>
                  </a:lnTo>
                  <a:lnTo>
                    <a:pt x="414373" y="2183"/>
                  </a:lnTo>
                  <a:lnTo>
                    <a:pt x="397075" y="0"/>
                  </a:lnTo>
                  <a:lnTo>
                    <a:pt x="362017" y="10937"/>
                  </a:lnTo>
                  <a:lnTo>
                    <a:pt x="341830" y="28847"/>
                  </a:lnTo>
                  <a:lnTo>
                    <a:pt x="326230" y="53575"/>
                  </a:lnTo>
                  <a:lnTo>
                    <a:pt x="310870" y="100381"/>
                  </a:lnTo>
                  <a:lnTo>
                    <a:pt x="292080" y="159240"/>
                  </a:lnTo>
                  <a:lnTo>
                    <a:pt x="285967" y="169217"/>
                  </a:lnTo>
                  <a:lnTo>
                    <a:pt x="282294" y="199019"/>
                  </a:lnTo>
                  <a:lnTo>
                    <a:pt x="286803" y="252140"/>
                  </a:lnTo>
                  <a:lnTo>
                    <a:pt x="298668" y="301805"/>
                  </a:lnTo>
                  <a:lnTo>
                    <a:pt x="317001" y="339917"/>
                  </a:lnTo>
                  <a:lnTo>
                    <a:pt x="352270" y="381247"/>
                  </a:lnTo>
                  <a:lnTo>
                    <a:pt x="404969" y="423054"/>
                  </a:lnTo>
                  <a:lnTo>
                    <a:pt x="462279" y="444737"/>
                  </a:lnTo>
                  <a:lnTo>
                    <a:pt x="484310" y="4523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89969" y="2721291"/>
              <a:ext cx="221099" cy="429743"/>
            </a:xfrm>
            <a:custGeom>
              <a:avLst/>
              <a:gdLst/>
              <a:ahLst/>
              <a:cxnLst/>
              <a:rect l="0" t="0" r="0" b="0"/>
              <a:pathLst>
                <a:path w="221099" h="429743">
                  <a:moveTo>
                    <a:pt x="221098" y="5589"/>
                  </a:moveTo>
                  <a:lnTo>
                    <a:pt x="204330" y="0"/>
                  </a:lnTo>
                  <a:lnTo>
                    <a:pt x="171546" y="2114"/>
                  </a:lnTo>
                  <a:lnTo>
                    <a:pt x="113100" y="13465"/>
                  </a:lnTo>
                  <a:lnTo>
                    <a:pt x="87701" y="17279"/>
                  </a:lnTo>
                  <a:lnTo>
                    <a:pt x="64714" y="26772"/>
                  </a:lnTo>
                  <a:lnTo>
                    <a:pt x="49039" y="41910"/>
                  </a:lnTo>
                  <a:lnTo>
                    <a:pt x="43221" y="50860"/>
                  </a:lnTo>
                  <a:lnTo>
                    <a:pt x="39876" y="76403"/>
                  </a:lnTo>
                  <a:lnTo>
                    <a:pt x="44628" y="106082"/>
                  </a:lnTo>
                  <a:lnTo>
                    <a:pt x="58439" y="134871"/>
                  </a:lnTo>
                  <a:lnTo>
                    <a:pt x="111262" y="190983"/>
                  </a:lnTo>
                  <a:lnTo>
                    <a:pt x="165861" y="251427"/>
                  </a:lnTo>
                  <a:lnTo>
                    <a:pt x="190430" y="304624"/>
                  </a:lnTo>
                  <a:lnTo>
                    <a:pt x="197193" y="346226"/>
                  </a:lnTo>
                  <a:lnTo>
                    <a:pt x="193608" y="382599"/>
                  </a:lnTo>
                  <a:lnTo>
                    <a:pt x="181974" y="401657"/>
                  </a:lnTo>
                  <a:lnTo>
                    <a:pt x="163935" y="416756"/>
                  </a:lnTo>
                  <a:lnTo>
                    <a:pt x="140320" y="427366"/>
                  </a:lnTo>
                  <a:lnTo>
                    <a:pt x="114227" y="429742"/>
                  </a:lnTo>
                  <a:lnTo>
                    <a:pt x="88202" y="425729"/>
                  </a:lnTo>
                  <a:lnTo>
                    <a:pt x="53820" y="409145"/>
                  </a:lnTo>
                  <a:lnTo>
                    <a:pt x="23745" y="382525"/>
                  </a:lnTo>
                  <a:lnTo>
                    <a:pt x="0" y="34250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51231" y="2442611"/>
              <a:ext cx="28293" cy="694882"/>
            </a:xfrm>
            <a:custGeom>
              <a:avLst/>
              <a:gdLst/>
              <a:ahLst/>
              <a:cxnLst/>
              <a:rect l="0" t="0" r="0" b="0"/>
              <a:pathLst>
                <a:path w="28293" h="694882">
                  <a:moveTo>
                    <a:pt x="28292" y="0"/>
                  </a:moveTo>
                  <a:lnTo>
                    <a:pt x="13638" y="60730"/>
                  </a:lnTo>
                  <a:lnTo>
                    <a:pt x="9132" y="123799"/>
                  </a:lnTo>
                  <a:lnTo>
                    <a:pt x="7797" y="177581"/>
                  </a:lnTo>
                  <a:lnTo>
                    <a:pt x="7346" y="237675"/>
                  </a:lnTo>
                  <a:lnTo>
                    <a:pt x="7257" y="297726"/>
                  </a:lnTo>
                  <a:lnTo>
                    <a:pt x="7239" y="359977"/>
                  </a:lnTo>
                  <a:lnTo>
                    <a:pt x="0" y="417334"/>
                  </a:lnTo>
                  <a:lnTo>
                    <a:pt x="477" y="473724"/>
                  </a:lnTo>
                  <a:lnTo>
                    <a:pt x="5900" y="529923"/>
                  </a:lnTo>
                  <a:lnTo>
                    <a:pt x="6840" y="583223"/>
                  </a:lnTo>
                  <a:lnTo>
                    <a:pt x="7059" y="626148"/>
                  </a:lnTo>
                  <a:lnTo>
                    <a:pt x="7183" y="674516"/>
                  </a:lnTo>
                  <a:lnTo>
                    <a:pt x="7235" y="69488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26839" y="2579481"/>
              <a:ext cx="526426" cy="52644"/>
            </a:xfrm>
            <a:custGeom>
              <a:avLst/>
              <a:gdLst/>
              <a:ahLst/>
              <a:cxnLst/>
              <a:rect l="0" t="0" r="0" b="0"/>
              <a:pathLst>
                <a:path w="526426" h="52644">
                  <a:moveTo>
                    <a:pt x="0" y="0"/>
                  </a:moveTo>
                  <a:lnTo>
                    <a:pt x="52050" y="11453"/>
                  </a:lnTo>
                  <a:lnTo>
                    <a:pt x="105109" y="18212"/>
                  </a:lnTo>
                  <a:lnTo>
                    <a:pt x="160995" y="23334"/>
                  </a:lnTo>
                  <a:lnTo>
                    <a:pt x="212649" y="26021"/>
                  </a:lnTo>
                  <a:lnTo>
                    <a:pt x="253300" y="25648"/>
                  </a:lnTo>
                  <a:lnTo>
                    <a:pt x="304339" y="29826"/>
                  </a:lnTo>
                  <a:lnTo>
                    <a:pt x="347002" y="30804"/>
                  </a:lnTo>
                  <a:lnTo>
                    <a:pt x="409312" y="31354"/>
                  </a:lnTo>
                  <a:lnTo>
                    <a:pt x="462999" y="32687"/>
                  </a:lnTo>
                  <a:lnTo>
                    <a:pt x="499833" y="39971"/>
                  </a:lnTo>
                  <a:lnTo>
                    <a:pt x="526425" y="5264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79606" y="2368911"/>
              <a:ext cx="105286" cy="2326799"/>
            </a:xfrm>
            <a:custGeom>
              <a:avLst/>
              <a:gdLst/>
              <a:ahLst/>
              <a:cxnLst/>
              <a:rect l="0" t="0" r="0" b="0"/>
              <a:pathLst>
                <a:path w="105286" h="2326799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2998" y="154237"/>
                  </a:lnTo>
                  <a:lnTo>
                    <a:pt x="18669" y="213766"/>
                  </a:lnTo>
                  <a:lnTo>
                    <a:pt x="20585" y="275802"/>
                  </a:lnTo>
                  <a:lnTo>
                    <a:pt x="22133" y="334287"/>
                  </a:lnTo>
                  <a:lnTo>
                    <a:pt x="28265" y="382668"/>
                  </a:lnTo>
                  <a:lnTo>
                    <a:pt x="27810" y="444650"/>
                  </a:lnTo>
                  <a:lnTo>
                    <a:pt x="23058" y="498686"/>
                  </a:lnTo>
                  <a:lnTo>
                    <a:pt x="21650" y="556031"/>
                  </a:lnTo>
                  <a:lnTo>
                    <a:pt x="21232" y="613186"/>
                  </a:lnTo>
                  <a:lnTo>
                    <a:pt x="24228" y="671455"/>
                  </a:lnTo>
                  <a:lnTo>
                    <a:pt x="29406" y="728884"/>
                  </a:lnTo>
                  <a:lnTo>
                    <a:pt x="30939" y="790354"/>
                  </a:lnTo>
                  <a:lnTo>
                    <a:pt x="31394" y="853021"/>
                  </a:lnTo>
                  <a:lnTo>
                    <a:pt x="31529" y="916043"/>
                  </a:lnTo>
                  <a:lnTo>
                    <a:pt x="31568" y="979169"/>
                  </a:lnTo>
                  <a:lnTo>
                    <a:pt x="31578" y="1022443"/>
                  </a:lnTo>
                  <a:lnTo>
                    <a:pt x="31582" y="1068972"/>
                  </a:lnTo>
                  <a:lnTo>
                    <a:pt x="34704" y="1113827"/>
                  </a:lnTo>
                  <a:lnTo>
                    <a:pt x="38820" y="1157160"/>
                  </a:lnTo>
                  <a:lnTo>
                    <a:pt x="40650" y="1199816"/>
                  </a:lnTo>
                  <a:lnTo>
                    <a:pt x="44583" y="1245290"/>
                  </a:lnTo>
                  <a:lnTo>
                    <a:pt x="49060" y="1291627"/>
                  </a:lnTo>
                  <a:lnTo>
                    <a:pt x="51050" y="1335618"/>
                  </a:lnTo>
                  <a:lnTo>
                    <a:pt x="51935" y="1378567"/>
                  </a:lnTo>
                  <a:lnTo>
                    <a:pt x="52328" y="1421051"/>
                  </a:lnTo>
                  <a:lnTo>
                    <a:pt x="53719" y="1483261"/>
                  </a:lnTo>
                  <a:lnTo>
                    <a:pt x="59850" y="1540428"/>
                  </a:lnTo>
                  <a:lnTo>
                    <a:pt x="62187" y="1600130"/>
                  </a:lnTo>
                  <a:lnTo>
                    <a:pt x="62879" y="1655384"/>
                  </a:lnTo>
                  <a:lnTo>
                    <a:pt x="64254" y="1708801"/>
                  </a:lnTo>
                  <a:lnTo>
                    <a:pt x="70381" y="1760503"/>
                  </a:lnTo>
                  <a:lnTo>
                    <a:pt x="73043" y="1823607"/>
                  </a:lnTo>
                  <a:lnTo>
                    <a:pt x="73570" y="1886461"/>
                  </a:lnTo>
                  <a:lnTo>
                    <a:pt x="74843" y="1943937"/>
                  </a:lnTo>
                  <a:lnTo>
                    <a:pt x="80927" y="1989790"/>
                  </a:lnTo>
                  <a:lnTo>
                    <a:pt x="83250" y="2052509"/>
                  </a:lnTo>
                  <a:lnTo>
                    <a:pt x="85108" y="2112556"/>
                  </a:lnTo>
                  <a:lnTo>
                    <a:pt x="92504" y="2175425"/>
                  </a:lnTo>
                  <a:lnTo>
                    <a:pt x="97209" y="2227745"/>
                  </a:lnTo>
                  <a:lnTo>
                    <a:pt x="103690" y="2287345"/>
                  </a:lnTo>
                  <a:lnTo>
                    <a:pt x="105285" y="23267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16518" y="286375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2723" y="48931"/>
                  </a:lnTo>
                  <a:lnTo>
                    <a:pt x="10962" y="108061"/>
                  </a:lnTo>
                  <a:lnTo>
                    <a:pt x="10657" y="156280"/>
                  </a:lnTo>
                  <a:lnTo>
                    <a:pt x="10554" y="217740"/>
                  </a:lnTo>
                  <a:lnTo>
                    <a:pt x="9366" y="266637"/>
                  </a:lnTo>
                  <a:lnTo>
                    <a:pt x="2196" y="32567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37575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41092" y="2829147"/>
              <a:ext cx="180753" cy="384486"/>
            </a:xfrm>
            <a:custGeom>
              <a:avLst/>
              <a:gdLst/>
              <a:ahLst/>
              <a:cxnLst/>
              <a:rect l="0" t="0" r="0" b="0"/>
              <a:pathLst>
                <a:path w="180753" h="384486">
                  <a:moveTo>
                    <a:pt x="180752" y="13547"/>
                  </a:moveTo>
                  <a:lnTo>
                    <a:pt x="169574" y="2369"/>
                  </a:lnTo>
                  <a:lnTo>
                    <a:pt x="148488" y="0"/>
                  </a:lnTo>
                  <a:lnTo>
                    <a:pt x="87293" y="11026"/>
                  </a:lnTo>
                  <a:lnTo>
                    <a:pt x="27935" y="27715"/>
                  </a:lnTo>
                  <a:lnTo>
                    <a:pt x="18043" y="33521"/>
                  </a:lnTo>
                  <a:lnTo>
                    <a:pt x="3932" y="49330"/>
                  </a:lnTo>
                  <a:lnTo>
                    <a:pt x="0" y="71175"/>
                  </a:lnTo>
                  <a:lnTo>
                    <a:pt x="3321" y="94142"/>
                  </a:lnTo>
                  <a:lnTo>
                    <a:pt x="12597" y="112148"/>
                  </a:lnTo>
                  <a:lnTo>
                    <a:pt x="65889" y="171812"/>
                  </a:lnTo>
                  <a:lnTo>
                    <a:pt x="128193" y="234675"/>
                  </a:lnTo>
                  <a:lnTo>
                    <a:pt x="148542" y="266240"/>
                  </a:lnTo>
                  <a:lnTo>
                    <a:pt x="173370" y="329403"/>
                  </a:lnTo>
                  <a:lnTo>
                    <a:pt x="171232" y="350459"/>
                  </a:lnTo>
                  <a:lnTo>
                    <a:pt x="167387" y="360988"/>
                  </a:lnTo>
                  <a:lnTo>
                    <a:pt x="153755" y="375805"/>
                  </a:lnTo>
                  <a:lnTo>
                    <a:pt x="145207" y="381394"/>
                  </a:lnTo>
                  <a:lnTo>
                    <a:pt x="126350" y="384485"/>
                  </a:lnTo>
                  <a:lnTo>
                    <a:pt x="85648" y="376937"/>
                  </a:lnTo>
                  <a:lnTo>
                    <a:pt x="54410" y="36098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11357" y="2368911"/>
              <a:ext cx="663297" cy="937038"/>
            </a:xfrm>
            <a:custGeom>
              <a:avLst/>
              <a:gdLst/>
              <a:ahLst/>
              <a:cxnLst/>
              <a:rect l="0" t="0" r="0" b="0"/>
              <a:pathLst>
                <a:path w="663297" h="937038">
                  <a:moveTo>
                    <a:pt x="0" y="0"/>
                  </a:moveTo>
                  <a:lnTo>
                    <a:pt x="15641" y="17981"/>
                  </a:lnTo>
                  <a:lnTo>
                    <a:pt x="40433" y="58564"/>
                  </a:lnTo>
                  <a:lnTo>
                    <a:pt x="87845" y="117136"/>
                  </a:lnTo>
                  <a:lnTo>
                    <a:pt x="131031" y="173035"/>
                  </a:lnTo>
                  <a:lnTo>
                    <a:pt x="179602" y="236202"/>
                  </a:lnTo>
                  <a:lnTo>
                    <a:pt x="218491" y="299215"/>
                  </a:lnTo>
                  <a:lnTo>
                    <a:pt x="249683" y="339689"/>
                  </a:lnTo>
                  <a:lnTo>
                    <a:pt x="278242" y="388751"/>
                  </a:lnTo>
                  <a:lnTo>
                    <a:pt x="318282" y="443205"/>
                  </a:lnTo>
                  <a:lnTo>
                    <a:pt x="350995" y="506151"/>
                  </a:lnTo>
                  <a:lnTo>
                    <a:pt x="389098" y="564137"/>
                  </a:lnTo>
                  <a:lnTo>
                    <a:pt x="407357" y="591411"/>
                  </a:lnTo>
                  <a:lnTo>
                    <a:pt x="436136" y="641308"/>
                  </a:lnTo>
                  <a:lnTo>
                    <a:pt x="484612" y="701944"/>
                  </a:lnTo>
                  <a:lnTo>
                    <a:pt x="522493" y="754274"/>
                  </a:lnTo>
                  <a:lnTo>
                    <a:pt x="566288" y="810198"/>
                  </a:lnTo>
                  <a:lnTo>
                    <a:pt x="603338" y="863272"/>
                  </a:lnTo>
                  <a:lnTo>
                    <a:pt x="649630" y="922461"/>
                  </a:lnTo>
                  <a:lnTo>
                    <a:pt x="663296" y="93703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90507" y="2979564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3" y="172521"/>
                  </a:lnTo>
                  <a:lnTo>
                    <a:pt x="17476" y="224773"/>
                  </a:lnTo>
                  <a:lnTo>
                    <a:pt x="19996" y="274960"/>
                  </a:lnTo>
                  <a:lnTo>
                    <a:pt x="21058" y="3263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27336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27378" y="2990093"/>
              <a:ext cx="442198" cy="347441"/>
            </a:xfrm>
            <a:custGeom>
              <a:avLst/>
              <a:gdLst/>
              <a:ahLst/>
              <a:cxnLst/>
              <a:rect l="0" t="0" r="0" b="0"/>
              <a:pathLst>
                <a:path w="442198" h="347441">
                  <a:moveTo>
                    <a:pt x="0" y="0"/>
                  </a:moveTo>
                  <a:lnTo>
                    <a:pt x="8333" y="54145"/>
                  </a:lnTo>
                  <a:lnTo>
                    <a:pt x="10095" y="114680"/>
                  </a:lnTo>
                  <a:lnTo>
                    <a:pt x="10400" y="165651"/>
                  </a:lnTo>
                  <a:lnTo>
                    <a:pt x="17738" y="226870"/>
                  </a:lnTo>
                  <a:lnTo>
                    <a:pt x="20401" y="284023"/>
                  </a:lnTo>
                  <a:lnTo>
                    <a:pt x="20620" y="298143"/>
                  </a:lnTo>
                  <a:lnTo>
                    <a:pt x="19596" y="302877"/>
                  </a:lnTo>
                  <a:lnTo>
                    <a:pt x="17743" y="301354"/>
                  </a:lnTo>
                  <a:lnTo>
                    <a:pt x="13735" y="287183"/>
                  </a:lnTo>
                  <a:lnTo>
                    <a:pt x="12648" y="252897"/>
                  </a:lnTo>
                  <a:lnTo>
                    <a:pt x="19050" y="196271"/>
                  </a:lnTo>
                  <a:lnTo>
                    <a:pt x="26250" y="140285"/>
                  </a:lnTo>
                  <a:lnTo>
                    <a:pt x="46172" y="80960"/>
                  </a:lnTo>
                  <a:lnTo>
                    <a:pt x="65706" y="36139"/>
                  </a:lnTo>
                  <a:lnTo>
                    <a:pt x="71880" y="27602"/>
                  </a:lnTo>
                  <a:lnTo>
                    <a:pt x="80675" y="21911"/>
                  </a:lnTo>
                  <a:lnTo>
                    <a:pt x="102926" y="15587"/>
                  </a:lnTo>
                  <a:lnTo>
                    <a:pt x="113071" y="17411"/>
                  </a:lnTo>
                  <a:lnTo>
                    <a:pt x="130582" y="28795"/>
                  </a:lnTo>
                  <a:lnTo>
                    <a:pt x="153595" y="54935"/>
                  </a:lnTo>
                  <a:lnTo>
                    <a:pt x="181161" y="112020"/>
                  </a:lnTo>
                  <a:lnTo>
                    <a:pt x="193927" y="162393"/>
                  </a:lnTo>
                  <a:lnTo>
                    <a:pt x="199400" y="213193"/>
                  </a:lnTo>
                  <a:lnTo>
                    <a:pt x="204897" y="272872"/>
                  </a:lnTo>
                  <a:lnTo>
                    <a:pt x="203279" y="287200"/>
                  </a:lnTo>
                  <a:lnTo>
                    <a:pt x="201030" y="293242"/>
                  </a:lnTo>
                  <a:lnTo>
                    <a:pt x="198360" y="293760"/>
                  </a:lnTo>
                  <a:lnTo>
                    <a:pt x="195411" y="290597"/>
                  </a:lnTo>
                  <a:lnTo>
                    <a:pt x="195254" y="274603"/>
                  </a:lnTo>
                  <a:lnTo>
                    <a:pt x="204685" y="220619"/>
                  </a:lnTo>
                  <a:lnTo>
                    <a:pt x="218983" y="162035"/>
                  </a:lnTo>
                  <a:lnTo>
                    <a:pt x="237759" y="120670"/>
                  </a:lnTo>
                  <a:lnTo>
                    <a:pt x="274952" y="77779"/>
                  </a:lnTo>
                  <a:lnTo>
                    <a:pt x="305685" y="56971"/>
                  </a:lnTo>
                  <a:lnTo>
                    <a:pt x="316094" y="52018"/>
                  </a:lnTo>
                  <a:lnTo>
                    <a:pt x="337018" y="49635"/>
                  </a:lnTo>
                  <a:lnTo>
                    <a:pt x="347511" y="50638"/>
                  </a:lnTo>
                  <a:lnTo>
                    <a:pt x="368529" y="61110"/>
                  </a:lnTo>
                  <a:lnTo>
                    <a:pt x="388398" y="78633"/>
                  </a:lnTo>
                  <a:lnTo>
                    <a:pt x="427545" y="141492"/>
                  </a:lnTo>
                  <a:lnTo>
                    <a:pt x="437855" y="188412"/>
                  </a:lnTo>
                  <a:lnTo>
                    <a:pt x="440911" y="239360"/>
                  </a:lnTo>
                  <a:lnTo>
                    <a:pt x="441943" y="299401"/>
                  </a:lnTo>
                  <a:lnTo>
                    <a:pt x="442197" y="34744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95917" y="3116435"/>
              <a:ext cx="31586" cy="736996"/>
            </a:xfrm>
            <a:custGeom>
              <a:avLst/>
              <a:gdLst/>
              <a:ahLst/>
              <a:cxnLst/>
              <a:rect l="0" t="0" r="0" b="0"/>
              <a:pathLst>
                <a:path w="31586" h="736996">
                  <a:moveTo>
                    <a:pt x="31585" y="0"/>
                  </a:moveTo>
                  <a:lnTo>
                    <a:pt x="31585" y="60384"/>
                  </a:lnTo>
                  <a:lnTo>
                    <a:pt x="25996" y="121632"/>
                  </a:lnTo>
                  <a:lnTo>
                    <a:pt x="22033" y="175931"/>
                  </a:lnTo>
                  <a:lnTo>
                    <a:pt x="21249" y="231717"/>
                  </a:lnTo>
                  <a:lnTo>
                    <a:pt x="15506" y="293386"/>
                  </a:lnTo>
                  <a:lnTo>
                    <a:pt x="11512" y="354657"/>
                  </a:lnTo>
                  <a:lnTo>
                    <a:pt x="10820" y="404691"/>
                  </a:lnTo>
                  <a:lnTo>
                    <a:pt x="10615" y="456560"/>
                  </a:lnTo>
                  <a:lnTo>
                    <a:pt x="9384" y="508974"/>
                  </a:lnTo>
                  <a:lnTo>
                    <a:pt x="3301" y="560378"/>
                  </a:lnTo>
                  <a:lnTo>
                    <a:pt x="652" y="620262"/>
                  </a:lnTo>
                  <a:lnTo>
                    <a:pt x="129" y="677152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90632" y="2895336"/>
              <a:ext cx="291666" cy="421141"/>
            </a:xfrm>
            <a:custGeom>
              <a:avLst/>
              <a:gdLst/>
              <a:ahLst/>
              <a:cxnLst/>
              <a:rect l="0" t="0" r="0" b="0"/>
              <a:pathLst>
                <a:path w="291666" h="421141">
                  <a:moveTo>
                    <a:pt x="0" y="0"/>
                  </a:moveTo>
                  <a:lnTo>
                    <a:pt x="62280" y="19129"/>
                  </a:lnTo>
                  <a:lnTo>
                    <a:pt x="119450" y="43120"/>
                  </a:lnTo>
                  <a:lnTo>
                    <a:pt x="160175" y="63470"/>
                  </a:lnTo>
                  <a:lnTo>
                    <a:pt x="217104" y="112322"/>
                  </a:lnTo>
                  <a:lnTo>
                    <a:pt x="265249" y="165598"/>
                  </a:lnTo>
                  <a:lnTo>
                    <a:pt x="284223" y="210373"/>
                  </a:lnTo>
                  <a:lnTo>
                    <a:pt x="291665" y="255096"/>
                  </a:lnTo>
                  <a:lnTo>
                    <a:pt x="288280" y="297983"/>
                  </a:lnTo>
                  <a:lnTo>
                    <a:pt x="274279" y="334736"/>
                  </a:lnTo>
                  <a:lnTo>
                    <a:pt x="255313" y="362264"/>
                  </a:lnTo>
                  <a:lnTo>
                    <a:pt x="229287" y="385238"/>
                  </a:lnTo>
                  <a:lnTo>
                    <a:pt x="173463" y="409581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97878" y="3046843"/>
              <a:ext cx="508734" cy="265721"/>
            </a:xfrm>
            <a:custGeom>
              <a:avLst/>
              <a:gdLst/>
              <a:ahLst/>
              <a:cxnLst/>
              <a:rect l="0" t="0" r="0" b="0"/>
              <a:pathLst>
                <a:path w="508734" h="265721">
                  <a:moveTo>
                    <a:pt x="66536" y="16949"/>
                  </a:moveTo>
                  <a:lnTo>
                    <a:pt x="23874" y="71064"/>
                  </a:lnTo>
                  <a:lnTo>
                    <a:pt x="11311" y="93643"/>
                  </a:lnTo>
                  <a:lnTo>
                    <a:pt x="0" y="136899"/>
                  </a:lnTo>
                  <a:lnTo>
                    <a:pt x="5474" y="184143"/>
                  </a:lnTo>
                  <a:lnTo>
                    <a:pt x="17638" y="216617"/>
                  </a:lnTo>
                  <a:lnTo>
                    <a:pt x="42709" y="253441"/>
                  </a:lnTo>
                  <a:lnTo>
                    <a:pt x="62576" y="262437"/>
                  </a:lnTo>
                  <a:lnTo>
                    <a:pt x="85833" y="265265"/>
                  </a:lnTo>
                  <a:lnTo>
                    <a:pt x="107868" y="262622"/>
                  </a:lnTo>
                  <a:lnTo>
                    <a:pt x="126240" y="251309"/>
                  </a:lnTo>
                  <a:lnTo>
                    <a:pt x="141035" y="234583"/>
                  </a:lnTo>
                  <a:lnTo>
                    <a:pt x="160064" y="192130"/>
                  </a:lnTo>
                  <a:lnTo>
                    <a:pt x="165426" y="167337"/>
                  </a:lnTo>
                  <a:lnTo>
                    <a:pt x="156479" y="106510"/>
                  </a:lnTo>
                  <a:lnTo>
                    <a:pt x="143488" y="52881"/>
                  </a:lnTo>
                  <a:lnTo>
                    <a:pt x="131971" y="19407"/>
                  </a:lnTo>
                  <a:lnTo>
                    <a:pt x="120575" y="2054"/>
                  </a:lnTo>
                  <a:lnTo>
                    <a:pt x="115431" y="0"/>
                  </a:lnTo>
                  <a:lnTo>
                    <a:pt x="110830" y="2140"/>
                  </a:lnTo>
                  <a:lnTo>
                    <a:pt x="106594" y="7077"/>
                  </a:lnTo>
                  <a:lnTo>
                    <a:pt x="104940" y="13877"/>
                  </a:lnTo>
                  <a:lnTo>
                    <a:pt x="108201" y="40216"/>
                  </a:lnTo>
                  <a:lnTo>
                    <a:pt x="113520" y="60045"/>
                  </a:lnTo>
                  <a:lnTo>
                    <a:pt x="142108" y="100201"/>
                  </a:lnTo>
                  <a:lnTo>
                    <a:pt x="165487" y="123245"/>
                  </a:lnTo>
                  <a:lnTo>
                    <a:pt x="184214" y="133602"/>
                  </a:lnTo>
                  <a:lnTo>
                    <a:pt x="204235" y="135866"/>
                  </a:lnTo>
                  <a:lnTo>
                    <a:pt x="245684" y="127787"/>
                  </a:lnTo>
                  <a:lnTo>
                    <a:pt x="263531" y="115344"/>
                  </a:lnTo>
                  <a:lnTo>
                    <a:pt x="278092" y="98115"/>
                  </a:lnTo>
                  <a:lnTo>
                    <a:pt x="304652" y="37738"/>
                  </a:lnTo>
                  <a:lnTo>
                    <a:pt x="311966" y="16830"/>
                  </a:lnTo>
                  <a:lnTo>
                    <a:pt x="314384" y="14530"/>
                  </a:lnTo>
                  <a:lnTo>
                    <a:pt x="315996" y="17676"/>
                  </a:lnTo>
                  <a:lnTo>
                    <a:pt x="318584" y="67526"/>
                  </a:lnTo>
                  <a:lnTo>
                    <a:pt x="313442" y="119152"/>
                  </a:lnTo>
                  <a:lnTo>
                    <a:pt x="310099" y="171494"/>
                  </a:lnTo>
                  <a:lnTo>
                    <a:pt x="308969" y="233177"/>
                  </a:lnTo>
                  <a:lnTo>
                    <a:pt x="308774" y="265720"/>
                  </a:lnTo>
                  <a:lnTo>
                    <a:pt x="308699" y="206456"/>
                  </a:lnTo>
                  <a:lnTo>
                    <a:pt x="309863" y="158757"/>
                  </a:lnTo>
                  <a:lnTo>
                    <a:pt x="315928" y="108750"/>
                  </a:lnTo>
                  <a:lnTo>
                    <a:pt x="320585" y="64946"/>
                  </a:lnTo>
                  <a:lnTo>
                    <a:pt x="335742" y="30391"/>
                  </a:lnTo>
                  <a:lnTo>
                    <a:pt x="348400" y="12785"/>
                  </a:lnTo>
                  <a:lnTo>
                    <a:pt x="368064" y="3400"/>
                  </a:lnTo>
                  <a:lnTo>
                    <a:pt x="391231" y="399"/>
                  </a:lnTo>
                  <a:lnTo>
                    <a:pt x="445339" y="10986"/>
                  </a:lnTo>
                  <a:lnTo>
                    <a:pt x="508733" y="3800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32953" y="2905865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3120" y="42692"/>
                  </a:lnTo>
                  <a:lnTo>
                    <a:pt x="8333" y="86349"/>
                  </a:lnTo>
                  <a:lnTo>
                    <a:pt x="9553" y="128454"/>
                  </a:lnTo>
                  <a:lnTo>
                    <a:pt x="10095" y="174464"/>
                  </a:lnTo>
                  <a:lnTo>
                    <a:pt x="10400" y="229638"/>
                  </a:lnTo>
                  <a:lnTo>
                    <a:pt x="11673" y="290202"/>
                  </a:lnTo>
                  <a:lnTo>
                    <a:pt x="18858" y="353465"/>
                  </a:lnTo>
                  <a:lnTo>
                    <a:pt x="23525" y="406157"/>
                  </a:lnTo>
                  <a:lnTo>
                    <a:pt x="29197" y="445166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06611" y="3034843"/>
              <a:ext cx="880326" cy="327373"/>
            </a:xfrm>
            <a:custGeom>
              <a:avLst/>
              <a:gdLst/>
              <a:ahLst/>
              <a:cxnLst/>
              <a:rect l="0" t="0" r="0" b="0"/>
              <a:pathLst>
                <a:path w="880326" h="327373">
                  <a:moveTo>
                    <a:pt x="0" y="7892"/>
                  </a:moveTo>
                  <a:lnTo>
                    <a:pt x="11178" y="24660"/>
                  </a:lnTo>
                  <a:lnTo>
                    <a:pt x="26025" y="36012"/>
                  </a:lnTo>
                  <a:lnTo>
                    <a:pt x="87784" y="60231"/>
                  </a:lnTo>
                  <a:lnTo>
                    <a:pt x="146672" y="68923"/>
                  </a:lnTo>
                  <a:lnTo>
                    <a:pt x="209088" y="59329"/>
                  </a:lnTo>
                  <a:lnTo>
                    <a:pt x="270252" y="34423"/>
                  </a:lnTo>
                  <a:lnTo>
                    <a:pt x="331513" y="6259"/>
                  </a:lnTo>
                  <a:lnTo>
                    <a:pt x="372486" y="0"/>
                  </a:lnTo>
                  <a:lnTo>
                    <a:pt x="408674" y="3734"/>
                  </a:lnTo>
                  <a:lnTo>
                    <a:pt x="427688" y="12283"/>
                  </a:lnTo>
                  <a:lnTo>
                    <a:pt x="443938" y="25052"/>
                  </a:lnTo>
                  <a:lnTo>
                    <a:pt x="465070" y="51971"/>
                  </a:lnTo>
                  <a:lnTo>
                    <a:pt x="474979" y="71936"/>
                  </a:lnTo>
                  <a:lnTo>
                    <a:pt x="475751" y="75155"/>
                  </a:lnTo>
                  <a:lnTo>
                    <a:pt x="473924" y="73791"/>
                  </a:lnTo>
                  <a:lnTo>
                    <a:pt x="470367" y="69372"/>
                  </a:lnTo>
                  <a:lnTo>
                    <a:pt x="443636" y="13872"/>
                  </a:lnTo>
                  <a:lnTo>
                    <a:pt x="434967" y="8369"/>
                  </a:lnTo>
                  <a:lnTo>
                    <a:pt x="412858" y="2255"/>
                  </a:lnTo>
                  <a:lnTo>
                    <a:pt x="402750" y="4134"/>
                  </a:lnTo>
                  <a:lnTo>
                    <a:pt x="385281" y="15581"/>
                  </a:lnTo>
                  <a:lnTo>
                    <a:pt x="347802" y="73000"/>
                  </a:lnTo>
                  <a:lnTo>
                    <a:pt x="325026" y="133187"/>
                  </a:lnTo>
                  <a:lnTo>
                    <a:pt x="312983" y="184097"/>
                  </a:lnTo>
                  <a:lnTo>
                    <a:pt x="308009" y="245296"/>
                  </a:lnTo>
                  <a:lnTo>
                    <a:pt x="317078" y="299325"/>
                  </a:lnTo>
                  <a:lnTo>
                    <a:pt x="320180" y="310976"/>
                  </a:lnTo>
                  <a:lnTo>
                    <a:pt x="326927" y="318742"/>
                  </a:lnTo>
                  <a:lnTo>
                    <a:pt x="346902" y="327372"/>
                  </a:lnTo>
                  <a:lnTo>
                    <a:pt x="356440" y="327333"/>
                  </a:lnTo>
                  <a:lnTo>
                    <a:pt x="373277" y="321052"/>
                  </a:lnTo>
                  <a:lnTo>
                    <a:pt x="388559" y="304222"/>
                  </a:lnTo>
                  <a:lnTo>
                    <a:pt x="417283" y="249080"/>
                  </a:lnTo>
                  <a:lnTo>
                    <a:pt x="439702" y="196521"/>
                  </a:lnTo>
                  <a:lnTo>
                    <a:pt x="455743" y="146668"/>
                  </a:lnTo>
                  <a:lnTo>
                    <a:pt x="459416" y="142523"/>
                  </a:lnTo>
                  <a:lnTo>
                    <a:pt x="463035" y="143270"/>
                  </a:lnTo>
                  <a:lnTo>
                    <a:pt x="466618" y="147277"/>
                  </a:lnTo>
                  <a:lnTo>
                    <a:pt x="478743" y="207616"/>
                  </a:lnTo>
                  <a:lnTo>
                    <a:pt x="488250" y="239425"/>
                  </a:lnTo>
                  <a:lnTo>
                    <a:pt x="493956" y="247645"/>
                  </a:lnTo>
                  <a:lnTo>
                    <a:pt x="509655" y="259898"/>
                  </a:lnTo>
                  <a:lnTo>
                    <a:pt x="517585" y="261294"/>
                  </a:lnTo>
                  <a:lnTo>
                    <a:pt x="525210" y="259885"/>
                  </a:lnTo>
                  <a:lnTo>
                    <a:pt x="547122" y="246724"/>
                  </a:lnTo>
                  <a:lnTo>
                    <a:pt x="582529" y="212176"/>
                  </a:lnTo>
                  <a:lnTo>
                    <a:pt x="602450" y="175785"/>
                  </a:lnTo>
                  <a:lnTo>
                    <a:pt x="623374" y="114799"/>
                  </a:lnTo>
                  <a:lnTo>
                    <a:pt x="648160" y="51606"/>
                  </a:lnTo>
                  <a:lnTo>
                    <a:pt x="655789" y="29661"/>
                  </a:lnTo>
                  <a:lnTo>
                    <a:pt x="658291" y="28254"/>
                  </a:lnTo>
                  <a:lnTo>
                    <a:pt x="661072" y="42288"/>
                  </a:lnTo>
                  <a:lnTo>
                    <a:pt x="662856" y="91722"/>
                  </a:lnTo>
                  <a:lnTo>
                    <a:pt x="661996" y="139706"/>
                  </a:lnTo>
                  <a:lnTo>
                    <a:pt x="656021" y="189798"/>
                  </a:lnTo>
                  <a:lnTo>
                    <a:pt x="653410" y="249239"/>
                  </a:lnTo>
                  <a:lnTo>
                    <a:pt x="654223" y="268406"/>
                  </a:lnTo>
                  <a:lnTo>
                    <a:pt x="656077" y="266966"/>
                  </a:lnTo>
                  <a:lnTo>
                    <a:pt x="660087" y="252888"/>
                  </a:lnTo>
                  <a:lnTo>
                    <a:pt x="665782" y="202602"/>
                  </a:lnTo>
                  <a:lnTo>
                    <a:pt x="677824" y="142280"/>
                  </a:lnTo>
                  <a:lnTo>
                    <a:pt x="706399" y="82651"/>
                  </a:lnTo>
                  <a:lnTo>
                    <a:pt x="721057" y="62176"/>
                  </a:lnTo>
                  <a:lnTo>
                    <a:pt x="739270" y="45276"/>
                  </a:lnTo>
                  <a:lnTo>
                    <a:pt x="749040" y="41004"/>
                  </a:lnTo>
                  <a:lnTo>
                    <a:pt x="769254" y="39376"/>
                  </a:lnTo>
                  <a:lnTo>
                    <a:pt x="786818" y="45672"/>
                  </a:lnTo>
                  <a:lnTo>
                    <a:pt x="817156" y="68777"/>
                  </a:lnTo>
                  <a:lnTo>
                    <a:pt x="844510" y="104277"/>
                  </a:lnTo>
                  <a:lnTo>
                    <a:pt x="866215" y="161095"/>
                  </a:lnTo>
                  <a:lnTo>
                    <a:pt x="879590" y="216576"/>
                  </a:lnTo>
                  <a:lnTo>
                    <a:pt x="880325" y="276408"/>
                  </a:lnTo>
                  <a:lnTo>
                    <a:pt x="873865" y="31321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75233" y="2905865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0586" y="275248"/>
                  </a:lnTo>
                  <a:lnTo>
                    <a:pt x="20917" y="331769"/>
                  </a:lnTo>
                  <a:lnTo>
                    <a:pt x="21016" y="385561"/>
                  </a:lnTo>
                  <a:lnTo>
                    <a:pt x="21049" y="447734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48891" y="3053264"/>
              <a:ext cx="536955" cy="63172"/>
            </a:xfrm>
            <a:custGeom>
              <a:avLst/>
              <a:gdLst/>
              <a:ahLst/>
              <a:cxnLst/>
              <a:rect l="0" t="0" r="0" b="0"/>
              <a:pathLst>
                <a:path w="536955" h="63172">
                  <a:moveTo>
                    <a:pt x="0" y="0"/>
                  </a:moveTo>
                  <a:lnTo>
                    <a:pt x="52050" y="0"/>
                  </a:lnTo>
                  <a:lnTo>
                    <a:pt x="105109" y="3119"/>
                  </a:lnTo>
                  <a:lnTo>
                    <a:pt x="157875" y="11453"/>
                  </a:lnTo>
                  <a:lnTo>
                    <a:pt x="207435" y="21331"/>
                  </a:lnTo>
                  <a:lnTo>
                    <a:pt x="257995" y="31667"/>
                  </a:lnTo>
                  <a:lnTo>
                    <a:pt x="320548" y="39018"/>
                  </a:lnTo>
                  <a:lnTo>
                    <a:pt x="378467" y="44316"/>
                  </a:lnTo>
                  <a:lnTo>
                    <a:pt x="435067" y="56587"/>
                  </a:lnTo>
                  <a:lnTo>
                    <a:pt x="490139" y="61870"/>
                  </a:lnTo>
                  <a:lnTo>
                    <a:pt x="536954" y="6317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38072" y="3390176"/>
              <a:ext cx="1358178" cy="1316063"/>
            </a:xfrm>
            <a:custGeom>
              <a:avLst/>
              <a:gdLst/>
              <a:ahLst/>
              <a:cxnLst/>
              <a:rect l="0" t="0" r="0" b="0"/>
              <a:pathLst>
                <a:path w="1358178" h="1316063">
                  <a:moveTo>
                    <a:pt x="0" y="0"/>
                  </a:moveTo>
                  <a:lnTo>
                    <a:pt x="50995" y="54114"/>
                  </a:lnTo>
                  <a:lnTo>
                    <a:pt x="102945" y="112823"/>
                  </a:lnTo>
                  <a:lnTo>
                    <a:pt x="155713" y="164986"/>
                  </a:lnTo>
                  <a:lnTo>
                    <a:pt x="210279" y="211730"/>
                  </a:lnTo>
                  <a:lnTo>
                    <a:pt x="264650" y="259188"/>
                  </a:lnTo>
                  <a:lnTo>
                    <a:pt x="324378" y="306183"/>
                  </a:lnTo>
                  <a:lnTo>
                    <a:pt x="379932" y="365317"/>
                  </a:lnTo>
                  <a:lnTo>
                    <a:pt x="432541" y="413103"/>
                  </a:lnTo>
                  <a:lnTo>
                    <a:pt x="494738" y="473893"/>
                  </a:lnTo>
                  <a:lnTo>
                    <a:pt x="548156" y="527140"/>
                  </a:lnTo>
                  <a:lnTo>
                    <a:pt x="603767" y="582718"/>
                  </a:lnTo>
                  <a:lnTo>
                    <a:pt x="652577" y="645992"/>
                  </a:lnTo>
                  <a:lnTo>
                    <a:pt x="706065" y="704764"/>
                  </a:lnTo>
                  <a:lnTo>
                    <a:pt x="761691" y="761434"/>
                  </a:lnTo>
                  <a:lnTo>
                    <a:pt x="810504" y="817688"/>
                  </a:lnTo>
                  <a:lnTo>
                    <a:pt x="863993" y="873860"/>
                  </a:lnTo>
                  <a:lnTo>
                    <a:pt x="919619" y="930016"/>
                  </a:lnTo>
                  <a:lnTo>
                    <a:pt x="981363" y="991874"/>
                  </a:lnTo>
                  <a:lnTo>
                    <a:pt x="1041227" y="1051752"/>
                  </a:lnTo>
                  <a:lnTo>
                    <a:pt x="1100409" y="1105348"/>
                  </a:lnTo>
                  <a:lnTo>
                    <a:pt x="1157466" y="1154996"/>
                  </a:lnTo>
                  <a:lnTo>
                    <a:pt x="1186402" y="1181381"/>
                  </a:lnTo>
                  <a:lnTo>
                    <a:pt x="1222730" y="1216149"/>
                  </a:lnTo>
                  <a:lnTo>
                    <a:pt x="1277255" y="1255793"/>
                  </a:lnTo>
                  <a:lnTo>
                    <a:pt x="1333829" y="1296341"/>
                  </a:lnTo>
                  <a:lnTo>
                    <a:pt x="1358177" y="131606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38155" y="3516518"/>
              <a:ext cx="284271" cy="257359"/>
            </a:xfrm>
            <a:custGeom>
              <a:avLst/>
              <a:gdLst/>
              <a:ahLst/>
              <a:cxnLst/>
              <a:rect l="0" t="0" r="0" b="0"/>
              <a:pathLst>
                <a:path w="284271" h="257359">
                  <a:moveTo>
                    <a:pt x="0" y="0"/>
                  </a:moveTo>
                  <a:lnTo>
                    <a:pt x="8333" y="37477"/>
                  </a:lnTo>
                  <a:lnTo>
                    <a:pt x="10095" y="88901"/>
                  </a:lnTo>
                  <a:lnTo>
                    <a:pt x="11613" y="150185"/>
                  </a:lnTo>
                  <a:lnTo>
                    <a:pt x="18845" y="201631"/>
                  </a:lnTo>
                  <a:lnTo>
                    <a:pt x="26210" y="250918"/>
                  </a:lnTo>
                  <a:lnTo>
                    <a:pt x="30341" y="256186"/>
                  </a:lnTo>
                  <a:lnTo>
                    <a:pt x="35435" y="257358"/>
                  </a:lnTo>
                  <a:lnTo>
                    <a:pt x="41171" y="255800"/>
                  </a:lnTo>
                  <a:lnTo>
                    <a:pt x="53783" y="244710"/>
                  </a:lnTo>
                  <a:lnTo>
                    <a:pt x="108839" y="184933"/>
                  </a:lnTo>
                  <a:lnTo>
                    <a:pt x="152082" y="127109"/>
                  </a:lnTo>
                  <a:lnTo>
                    <a:pt x="209920" y="70830"/>
                  </a:lnTo>
                  <a:lnTo>
                    <a:pt x="238518" y="36608"/>
                  </a:lnTo>
                  <a:lnTo>
                    <a:pt x="275819" y="11652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16368" y="3707243"/>
              <a:ext cx="605041" cy="1027251"/>
            </a:xfrm>
            <a:custGeom>
              <a:avLst/>
              <a:gdLst/>
              <a:ahLst/>
              <a:cxnLst/>
              <a:rect l="0" t="0" r="0" b="0"/>
              <a:pathLst>
                <a:path w="605041" h="1027251">
                  <a:moveTo>
                    <a:pt x="32357" y="72487"/>
                  </a:moveTo>
                  <a:lnTo>
                    <a:pt x="76320" y="96207"/>
                  </a:lnTo>
                  <a:lnTo>
                    <a:pt x="138811" y="103037"/>
                  </a:lnTo>
                  <a:lnTo>
                    <a:pt x="163897" y="101272"/>
                  </a:lnTo>
                  <a:lnTo>
                    <a:pt x="182847" y="92690"/>
                  </a:lnTo>
                  <a:lnTo>
                    <a:pt x="195947" y="77956"/>
                  </a:lnTo>
                  <a:lnTo>
                    <a:pt x="201079" y="69114"/>
                  </a:lnTo>
                  <a:lnTo>
                    <a:pt x="203661" y="49931"/>
                  </a:lnTo>
                  <a:lnTo>
                    <a:pt x="199739" y="29707"/>
                  </a:lnTo>
                  <a:lnTo>
                    <a:pt x="190197" y="9020"/>
                  </a:lnTo>
                  <a:lnTo>
                    <a:pt x="183207" y="3270"/>
                  </a:lnTo>
                  <a:lnTo>
                    <a:pt x="175038" y="606"/>
                  </a:lnTo>
                  <a:lnTo>
                    <a:pt x="166082" y="0"/>
                  </a:lnTo>
                  <a:lnTo>
                    <a:pt x="146772" y="5566"/>
                  </a:lnTo>
                  <a:lnTo>
                    <a:pt x="119290" y="21853"/>
                  </a:lnTo>
                  <a:lnTo>
                    <a:pt x="96329" y="44616"/>
                  </a:lnTo>
                  <a:lnTo>
                    <a:pt x="77828" y="73588"/>
                  </a:lnTo>
                  <a:lnTo>
                    <a:pt x="58536" y="126445"/>
                  </a:lnTo>
                  <a:lnTo>
                    <a:pt x="56102" y="165164"/>
                  </a:lnTo>
                  <a:lnTo>
                    <a:pt x="68268" y="228524"/>
                  </a:lnTo>
                  <a:lnTo>
                    <a:pt x="83812" y="255851"/>
                  </a:lnTo>
                  <a:lnTo>
                    <a:pt x="103234" y="278766"/>
                  </a:lnTo>
                  <a:lnTo>
                    <a:pt x="134986" y="294784"/>
                  </a:lnTo>
                  <a:lnTo>
                    <a:pt x="174030" y="301350"/>
                  </a:lnTo>
                  <a:lnTo>
                    <a:pt x="215235" y="297706"/>
                  </a:lnTo>
                  <a:lnTo>
                    <a:pt x="236859" y="289178"/>
                  </a:lnTo>
                  <a:lnTo>
                    <a:pt x="292842" y="256298"/>
                  </a:lnTo>
                  <a:lnTo>
                    <a:pt x="323107" y="224349"/>
                  </a:lnTo>
                  <a:lnTo>
                    <a:pt x="326796" y="222861"/>
                  </a:lnTo>
                  <a:lnTo>
                    <a:pt x="328085" y="225379"/>
                  </a:lnTo>
                  <a:lnTo>
                    <a:pt x="327775" y="230567"/>
                  </a:lnTo>
                  <a:lnTo>
                    <a:pt x="303490" y="283995"/>
                  </a:lnTo>
                  <a:lnTo>
                    <a:pt x="272546" y="346311"/>
                  </a:lnTo>
                  <a:lnTo>
                    <a:pt x="244492" y="409407"/>
                  </a:lnTo>
                  <a:lnTo>
                    <a:pt x="241631" y="412914"/>
                  </a:lnTo>
                  <a:lnTo>
                    <a:pt x="240893" y="411742"/>
                  </a:lnTo>
                  <a:lnTo>
                    <a:pt x="241572" y="407452"/>
                  </a:lnTo>
                  <a:lnTo>
                    <a:pt x="253704" y="384646"/>
                  </a:lnTo>
                  <a:lnTo>
                    <a:pt x="308852" y="322832"/>
                  </a:lnTo>
                  <a:lnTo>
                    <a:pt x="331610" y="302121"/>
                  </a:lnTo>
                  <a:lnTo>
                    <a:pt x="350192" y="292310"/>
                  </a:lnTo>
                  <a:lnTo>
                    <a:pt x="376388" y="290289"/>
                  </a:lnTo>
                  <a:lnTo>
                    <a:pt x="405189" y="294460"/>
                  </a:lnTo>
                  <a:lnTo>
                    <a:pt x="439963" y="309962"/>
                  </a:lnTo>
                  <a:lnTo>
                    <a:pt x="465605" y="330543"/>
                  </a:lnTo>
                  <a:lnTo>
                    <a:pt x="486851" y="359518"/>
                  </a:lnTo>
                  <a:lnTo>
                    <a:pt x="508957" y="418674"/>
                  </a:lnTo>
                  <a:lnTo>
                    <a:pt x="525561" y="445552"/>
                  </a:lnTo>
                  <a:lnTo>
                    <a:pt x="529616" y="446369"/>
                  </a:lnTo>
                  <a:lnTo>
                    <a:pt x="532319" y="442235"/>
                  </a:lnTo>
                  <a:lnTo>
                    <a:pt x="534121" y="434799"/>
                  </a:lnTo>
                  <a:lnTo>
                    <a:pt x="532983" y="432182"/>
                  </a:lnTo>
                  <a:lnTo>
                    <a:pt x="529884" y="432776"/>
                  </a:lnTo>
                  <a:lnTo>
                    <a:pt x="508100" y="450541"/>
                  </a:lnTo>
                  <a:lnTo>
                    <a:pt x="467399" y="504994"/>
                  </a:lnTo>
                  <a:lnTo>
                    <a:pt x="443875" y="565242"/>
                  </a:lnTo>
                  <a:lnTo>
                    <a:pt x="438692" y="587457"/>
                  </a:lnTo>
                  <a:lnTo>
                    <a:pt x="440288" y="609029"/>
                  </a:lnTo>
                  <a:lnTo>
                    <a:pt x="453353" y="640904"/>
                  </a:lnTo>
                  <a:lnTo>
                    <a:pt x="461590" y="647964"/>
                  </a:lnTo>
                  <a:lnTo>
                    <a:pt x="483220" y="655808"/>
                  </a:lnTo>
                  <a:lnTo>
                    <a:pt x="516116" y="654634"/>
                  </a:lnTo>
                  <a:lnTo>
                    <a:pt x="548090" y="641289"/>
                  </a:lnTo>
                  <a:lnTo>
                    <a:pt x="574202" y="616927"/>
                  </a:lnTo>
                  <a:lnTo>
                    <a:pt x="595580" y="577254"/>
                  </a:lnTo>
                  <a:lnTo>
                    <a:pt x="605040" y="553111"/>
                  </a:lnTo>
                  <a:lnTo>
                    <a:pt x="589788" y="608878"/>
                  </a:lnTo>
                  <a:lnTo>
                    <a:pt x="571574" y="664349"/>
                  </a:lnTo>
                  <a:lnTo>
                    <a:pt x="547314" y="723969"/>
                  </a:lnTo>
                  <a:lnTo>
                    <a:pt x="514205" y="786869"/>
                  </a:lnTo>
                  <a:lnTo>
                    <a:pt x="490272" y="836471"/>
                  </a:lnTo>
                  <a:lnTo>
                    <a:pt x="452443" y="896312"/>
                  </a:lnTo>
                  <a:lnTo>
                    <a:pt x="405929" y="955837"/>
                  </a:lnTo>
                  <a:lnTo>
                    <a:pt x="354154" y="998789"/>
                  </a:lnTo>
                  <a:lnTo>
                    <a:pt x="312798" y="1019341"/>
                  </a:lnTo>
                  <a:lnTo>
                    <a:pt x="265319" y="1027250"/>
                  </a:lnTo>
                  <a:lnTo>
                    <a:pt x="212515" y="1021517"/>
                  </a:lnTo>
                  <a:lnTo>
                    <a:pt x="149942" y="1005745"/>
                  </a:lnTo>
                  <a:lnTo>
                    <a:pt x="87428" y="980098"/>
                  </a:lnTo>
                  <a:lnTo>
                    <a:pt x="65022" y="969539"/>
                  </a:lnTo>
                  <a:lnTo>
                    <a:pt x="17032" y="929779"/>
                  </a:lnTo>
                  <a:lnTo>
                    <a:pt x="0" y="902447"/>
                  </a:lnTo>
                  <a:lnTo>
                    <a:pt x="257" y="893686"/>
                  </a:lnTo>
                  <a:lnTo>
                    <a:pt x="3938" y="885505"/>
                  </a:lnTo>
                  <a:lnTo>
                    <a:pt x="9902" y="877712"/>
                  </a:lnTo>
                  <a:lnTo>
                    <a:pt x="29006" y="869052"/>
                  </a:lnTo>
                  <a:lnTo>
                    <a:pt x="50755" y="866373"/>
                  </a:lnTo>
                  <a:lnTo>
                    <a:pt x="85000" y="8726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10597" y="3400704"/>
              <a:ext cx="468844" cy="1073908"/>
            </a:xfrm>
            <a:custGeom>
              <a:avLst/>
              <a:gdLst/>
              <a:ahLst/>
              <a:cxnLst/>
              <a:rect l="0" t="0" r="0" b="0"/>
              <a:pathLst>
                <a:path w="468844" h="107390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4478" y="84594"/>
                  </a:lnTo>
                  <a:lnTo>
                    <a:pt x="38237" y="132653"/>
                  </a:lnTo>
                  <a:lnTo>
                    <a:pt x="61666" y="180855"/>
                  </a:lnTo>
                  <a:lnTo>
                    <a:pt x="89846" y="238366"/>
                  </a:lnTo>
                  <a:lnTo>
                    <a:pt x="123143" y="295929"/>
                  </a:lnTo>
                  <a:lnTo>
                    <a:pt x="150560" y="355923"/>
                  </a:lnTo>
                  <a:lnTo>
                    <a:pt x="178621" y="411512"/>
                  </a:lnTo>
                  <a:lnTo>
                    <a:pt x="212790" y="472284"/>
                  </a:lnTo>
                  <a:lnTo>
                    <a:pt x="233518" y="524006"/>
                  </a:lnTo>
                  <a:lnTo>
                    <a:pt x="258929" y="576164"/>
                  </a:lnTo>
                  <a:lnTo>
                    <a:pt x="293454" y="638563"/>
                  </a:lnTo>
                  <a:lnTo>
                    <a:pt x="322885" y="699986"/>
                  </a:lnTo>
                  <a:lnTo>
                    <a:pt x="353681" y="757338"/>
                  </a:lnTo>
                  <a:lnTo>
                    <a:pt x="380975" y="811771"/>
                  </a:lnTo>
                  <a:lnTo>
                    <a:pt x="407547" y="872390"/>
                  </a:lnTo>
                  <a:lnTo>
                    <a:pt x="430132" y="930159"/>
                  </a:lnTo>
                  <a:lnTo>
                    <a:pt x="447072" y="984031"/>
                  </a:lnTo>
                  <a:lnTo>
                    <a:pt x="461683" y="1039126"/>
                  </a:lnTo>
                  <a:lnTo>
                    <a:pt x="468843" y="107390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21471" y="3474404"/>
              <a:ext cx="347441" cy="242156"/>
            </a:xfrm>
            <a:custGeom>
              <a:avLst/>
              <a:gdLst/>
              <a:ahLst/>
              <a:cxnLst/>
              <a:rect l="0" t="0" r="0" b="0"/>
              <a:pathLst>
                <a:path w="347441" h="242156">
                  <a:moveTo>
                    <a:pt x="347440" y="0"/>
                  </a:moveTo>
                  <a:lnTo>
                    <a:pt x="294736" y="19128"/>
                  </a:lnTo>
                  <a:lnTo>
                    <a:pt x="234024" y="63469"/>
                  </a:lnTo>
                  <a:lnTo>
                    <a:pt x="180037" y="106711"/>
                  </a:lnTo>
                  <a:lnTo>
                    <a:pt x="125857" y="147680"/>
                  </a:lnTo>
                  <a:lnTo>
                    <a:pt x="71729" y="191673"/>
                  </a:lnTo>
                  <a:lnTo>
                    <a:pt x="14457" y="23583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32510" y="3369119"/>
              <a:ext cx="382496" cy="673825"/>
            </a:xfrm>
            <a:custGeom>
              <a:avLst/>
              <a:gdLst/>
              <a:ahLst/>
              <a:cxnLst/>
              <a:rect l="0" t="0" r="0" b="0"/>
              <a:pathLst>
                <a:path w="382496" h="673825">
                  <a:moveTo>
                    <a:pt x="15303" y="0"/>
                  </a:moveTo>
                  <a:lnTo>
                    <a:pt x="52389" y="34747"/>
                  </a:lnTo>
                  <a:lnTo>
                    <a:pt x="82444" y="47990"/>
                  </a:lnTo>
                  <a:lnTo>
                    <a:pt x="143816" y="62945"/>
                  </a:lnTo>
                  <a:lnTo>
                    <a:pt x="206675" y="77164"/>
                  </a:lnTo>
                  <a:lnTo>
                    <a:pt x="266845" y="94750"/>
                  </a:lnTo>
                  <a:lnTo>
                    <a:pt x="320479" y="112303"/>
                  </a:lnTo>
                  <a:lnTo>
                    <a:pt x="373252" y="129851"/>
                  </a:lnTo>
                  <a:lnTo>
                    <a:pt x="379108" y="136870"/>
                  </a:lnTo>
                  <a:lnTo>
                    <a:pt x="381842" y="146229"/>
                  </a:lnTo>
                  <a:lnTo>
                    <a:pt x="382495" y="157147"/>
                  </a:lnTo>
                  <a:lnTo>
                    <a:pt x="376981" y="175518"/>
                  </a:lnTo>
                  <a:lnTo>
                    <a:pt x="365562" y="191482"/>
                  </a:lnTo>
                  <a:lnTo>
                    <a:pt x="309424" y="243407"/>
                  </a:lnTo>
                  <a:lnTo>
                    <a:pt x="254106" y="298200"/>
                  </a:lnTo>
                  <a:lnTo>
                    <a:pt x="193993" y="358267"/>
                  </a:lnTo>
                  <a:lnTo>
                    <a:pt x="131091" y="412761"/>
                  </a:lnTo>
                  <a:lnTo>
                    <a:pt x="69113" y="456115"/>
                  </a:lnTo>
                  <a:lnTo>
                    <a:pt x="12457" y="502241"/>
                  </a:lnTo>
                  <a:lnTo>
                    <a:pt x="0" y="508657"/>
                  </a:lnTo>
                  <a:lnTo>
                    <a:pt x="1592" y="508731"/>
                  </a:lnTo>
                  <a:lnTo>
                    <a:pt x="39884" y="499745"/>
                  </a:lnTo>
                  <a:lnTo>
                    <a:pt x="90392" y="503910"/>
                  </a:lnTo>
                  <a:lnTo>
                    <a:pt x="116526" y="507059"/>
                  </a:lnTo>
                  <a:lnTo>
                    <a:pt x="139840" y="516258"/>
                  </a:lnTo>
                  <a:lnTo>
                    <a:pt x="167106" y="540180"/>
                  </a:lnTo>
                  <a:lnTo>
                    <a:pt x="184414" y="569495"/>
                  </a:lnTo>
                  <a:lnTo>
                    <a:pt x="186780" y="590021"/>
                  </a:lnTo>
                  <a:lnTo>
                    <a:pt x="182762" y="609672"/>
                  </a:lnTo>
                  <a:lnTo>
                    <a:pt x="173177" y="626204"/>
                  </a:lnTo>
                  <a:lnTo>
                    <a:pt x="157999" y="638232"/>
                  </a:lnTo>
                  <a:lnTo>
                    <a:pt x="99118" y="662943"/>
                  </a:lnTo>
                  <a:lnTo>
                    <a:pt x="67945" y="67382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98096" y="4025905"/>
              <a:ext cx="178332" cy="269722"/>
            </a:xfrm>
            <a:custGeom>
              <a:avLst/>
              <a:gdLst/>
              <a:ahLst/>
              <a:cxnLst/>
              <a:rect l="0" t="0" r="0" b="0"/>
              <a:pathLst>
                <a:path w="178332" h="269722">
                  <a:moveTo>
                    <a:pt x="39230" y="27566"/>
                  </a:moveTo>
                  <a:lnTo>
                    <a:pt x="63277" y="37141"/>
                  </a:lnTo>
                  <a:lnTo>
                    <a:pt x="121232" y="72230"/>
                  </a:lnTo>
                  <a:lnTo>
                    <a:pt x="146975" y="88373"/>
                  </a:lnTo>
                  <a:lnTo>
                    <a:pt x="156684" y="92671"/>
                  </a:lnTo>
                  <a:lnTo>
                    <a:pt x="164326" y="92026"/>
                  </a:lnTo>
                  <a:lnTo>
                    <a:pt x="170590" y="88087"/>
                  </a:lnTo>
                  <a:lnTo>
                    <a:pt x="175937" y="81952"/>
                  </a:lnTo>
                  <a:lnTo>
                    <a:pt x="178331" y="74352"/>
                  </a:lnTo>
                  <a:lnTo>
                    <a:pt x="177872" y="56548"/>
                  </a:lnTo>
                  <a:lnTo>
                    <a:pt x="170649" y="40057"/>
                  </a:lnTo>
                  <a:lnTo>
                    <a:pt x="146947" y="10407"/>
                  </a:lnTo>
                  <a:lnTo>
                    <a:pt x="127269" y="2392"/>
                  </a:lnTo>
                  <a:lnTo>
                    <a:pt x="104095" y="0"/>
                  </a:lnTo>
                  <a:lnTo>
                    <a:pt x="82097" y="2837"/>
                  </a:lnTo>
                  <a:lnTo>
                    <a:pt x="49981" y="16599"/>
                  </a:lnTo>
                  <a:lnTo>
                    <a:pt x="23828" y="41084"/>
                  </a:lnTo>
                  <a:lnTo>
                    <a:pt x="6851" y="70566"/>
                  </a:lnTo>
                  <a:lnTo>
                    <a:pt x="0" y="107117"/>
                  </a:lnTo>
                  <a:lnTo>
                    <a:pt x="3560" y="147583"/>
                  </a:lnTo>
                  <a:lnTo>
                    <a:pt x="17613" y="183620"/>
                  </a:lnTo>
                  <a:lnTo>
                    <a:pt x="42184" y="210935"/>
                  </a:lnTo>
                  <a:lnTo>
                    <a:pt x="71691" y="228257"/>
                  </a:lnTo>
                  <a:lnTo>
                    <a:pt x="128787" y="251407"/>
                  </a:lnTo>
                  <a:lnTo>
                    <a:pt x="155043" y="26972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225059" y="128172"/>
            <a:ext cx="3870021" cy="1027858"/>
            <a:chOff x="2225059" y="128172"/>
            <a:chExt cx="3870021" cy="1027858"/>
          </a:xfrm>
        </p:grpSpPr>
        <p:grpSp>
          <p:nvGrpSpPr>
            <p:cNvPr id="8" name="Group 7"/>
            <p:cNvGrpSpPr/>
            <p:nvPr/>
          </p:nvGrpSpPr>
          <p:grpSpPr>
            <a:xfrm>
              <a:off x="2225059" y="396398"/>
              <a:ext cx="1747607" cy="515883"/>
              <a:chOff x="2225059" y="396398"/>
              <a:chExt cx="1747607" cy="515883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225059" y="396398"/>
                <a:ext cx="340867" cy="515883"/>
              </a:xfrm>
              <a:custGeom>
                <a:avLst/>
                <a:gdLst/>
                <a:ahLst/>
                <a:cxnLst/>
                <a:rect l="0" t="0" r="0" b="0"/>
                <a:pathLst>
                  <a:path w="340867" h="515883">
                    <a:moveTo>
                      <a:pt x="10404" y="0"/>
                    </a:moveTo>
                    <a:lnTo>
                      <a:pt x="7537" y="11735"/>
                    </a:lnTo>
                    <a:lnTo>
                      <a:pt x="5395" y="22864"/>
                    </a:lnTo>
                    <a:lnTo>
                      <a:pt x="3792" y="34467"/>
                    </a:lnTo>
                    <a:lnTo>
                      <a:pt x="2612" y="46801"/>
                    </a:lnTo>
                    <a:lnTo>
                      <a:pt x="1763" y="60109"/>
                    </a:lnTo>
                    <a:lnTo>
                      <a:pt x="1165" y="74418"/>
                    </a:lnTo>
                    <a:lnTo>
                      <a:pt x="751" y="89595"/>
                    </a:lnTo>
                    <a:lnTo>
                      <a:pt x="467" y="105457"/>
                    </a:lnTo>
                    <a:lnTo>
                      <a:pt x="273" y="121833"/>
                    </a:lnTo>
                    <a:lnTo>
                      <a:pt x="142" y="138743"/>
                    </a:lnTo>
                    <a:lnTo>
                      <a:pt x="54" y="156386"/>
                    </a:lnTo>
                    <a:lnTo>
                      <a:pt x="0" y="174808"/>
                    </a:lnTo>
                    <a:lnTo>
                      <a:pt x="133" y="193755"/>
                    </a:lnTo>
                    <a:lnTo>
                      <a:pt x="755" y="212781"/>
                    </a:lnTo>
                    <a:lnTo>
                      <a:pt x="1990" y="231621"/>
                    </a:lnTo>
                    <a:lnTo>
                      <a:pt x="3804" y="250358"/>
                    </a:lnTo>
                    <a:lnTo>
                      <a:pt x="6092" y="269310"/>
                    </a:lnTo>
                    <a:lnTo>
                      <a:pt x="8743" y="288646"/>
                    </a:lnTo>
                    <a:lnTo>
                      <a:pt x="11658" y="308055"/>
                    </a:lnTo>
                    <a:lnTo>
                      <a:pt x="14760" y="326867"/>
                    </a:lnTo>
                    <a:lnTo>
                      <a:pt x="17992" y="344745"/>
                    </a:lnTo>
                    <a:lnTo>
                      <a:pt x="21315" y="361682"/>
                    </a:lnTo>
                    <a:lnTo>
                      <a:pt x="24698" y="377824"/>
                    </a:lnTo>
                    <a:lnTo>
                      <a:pt x="28127" y="393345"/>
                    </a:lnTo>
                    <a:lnTo>
                      <a:pt x="31753" y="408244"/>
                    </a:lnTo>
                    <a:lnTo>
                      <a:pt x="35872" y="422343"/>
                    </a:lnTo>
                    <a:lnTo>
                      <a:pt x="40619" y="435584"/>
                    </a:lnTo>
                    <a:lnTo>
                      <a:pt x="46282" y="447086"/>
                    </a:lnTo>
                    <a:lnTo>
                      <a:pt x="53374" y="455158"/>
                    </a:lnTo>
                    <a:lnTo>
                      <a:pt x="62025" y="459166"/>
                    </a:lnTo>
                    <a:lnTo>
                      <a:pt x="71580" y="459259"/>
                    </a:lnTo>
                    <a:lnTo>
                      <a:pt x="80839" y="455831"/>
                    </a:lnTo>
                    <a:lnTo>
                      <a:pt x="89132" y="449495"/>
                    </a:lnTo>
                    <a:lnTo>
                      <a:pt x="96324" y="441076"/>
                    </a:lnTo>
                    <a:lnTo>
                      <a:pt x="102536" y="431476"/>
                    </a:lnTo>
                    <a:lnTo>
                      <a:pt x="107970" y="421294"/>
                    </a:lnTo>
                    <a:lnTo>
                      <a:pt x="112823" y="410856"/>
                    </a:lnTo>
                    <a:lnTo>
                      <a:pt x="117259" y="400316"/>
                    </a:lnTo>
                    <a:lnTo>
                      <a:pt x="121415" y="389776"/>
                    </a:lnTo>
                    <a:lnTo>
                      <a:pt x="125875" y="380438"/>
                    </a:lnTo>
                    <a:lnTo>
                      <a:pt x="131290" y="375470"/>
                    </a:lnTo>
                    <a:lnTo>
                      <a:pt x="136970" y="376159"/>
                    </a:lnTo>
                    <a:lnTo>
                      <a:pt x="141983" y="380478"/>
                    </a:lnTo>
                    <a:lnTo>
                      <a:pt x="146346" y="387141"/>
                    </a:lnTo>
                    <a:lnTo>
                      <a:pt x="150306" y="395655"/>
                    </a:lnTo>
                    <a:lnTo>
                      <a:pt x="154048" y="405667"/>
                    </a:lnTo>
                    <a:lnTo>
                      <a:pt x="157675" y="416675"/>
                    </a:lnTo>
                    <a:lnTo>
                      <a:pt x="161245" y="428072"/>
                    </a:lnTo>
                    <a:lnTo>
                      <a:pt x="164791" y="439483"/>
                    </a:lnTo>
                    <a:lnTo>
                      <a:pt x="168489" y="450758"/>
                    </a:lnTo>
                    <a:lnTo>
                      <a:pt x="172656" y="461864"/>
                    </a:lnTo>
                    <a:lnTo>
                      <a:pt x="177428" y="472808"/>
                    </a:lnTo>
                    <a:lnTo>
                      <a:pt x="182938" y="483294"/>
                    </a:lnTo>
                    <a:lnTo>
                      <a:pt x="189394" y="492737"/>
                    </a:lnTo>
                    <a:lnTo>
                      <a:pt x="196818" y="500896"/>
                    </a:lnTo>
                    <a:lnTo>
                      <a:pt x="205244" y="507527"/>
                    </a:lnTo>
                    <a:lnTo>
                      <a:pt x="214804" y="512232"/>
                    </a:lnTo>
                    <a:lnTo>
                      <a:pt x="225448" y="514984"/>
                    </a:lnTo>
                    <a:lnTo>
                      <a:pt x="236679" y="515882"/>
                    </a:lnTo>
                    <a:lnTo>
                      <a:pt x="247677" y="514981"/>
                    </a:lnTo>
                    <a:lnTo>
                      <a:pt x="257995" y="512486"/>
                    </a:lnTo>
                    <a:lnTo>
                      <a:pt x="267548" y="508542"/>
                    </a:lnTo>
                    <a:lnTo>
                      <a:pt x="276425" y="503154"/>
                    </a:lnTo>
                    <a:lnTo>
                      <a:pt x="284761" y="496450"/>
                    </a:lnTo>
                    <a:lnTo>
                      <a:pt x="292530" y="488339"/>
                    </a:lnTo>
                    <a:lnTo>
                      <a:pt x="299536" y="478461"/>
                    </a:lnTo>
                    <a:lnTo>
                      <a:pt x="305736" y="466784"/>
                    </a:lnTo>
                    <a:lnTo>
                      <a:pt x="311223" y="453876"/>
                    </a:lnTo>
                    <a:lnTo>
                      <a:pt x="316144" y="440679"/>
                    </a:lnTo>
                    <a:lnTo>
                      <a:pt x="320636" y="427758"/>
                    </a:lnTo>
                    <a:lnTo>
                      <a:pt x="324653" y="414812"/>
                    </a:lnTo>
                    <a:lnTo>
                      <a:pt x="327980" y="400915"/>
                    </a:lnTo>
                    <a:lnTo>
                      <a:pt x="330556" y="385609"/>
                    </a:lnTo>
                    <a:lnTo>
                      <a:pt x="332626" y="369226"/>
                    </a:lnTo>
                    <a:lnTo>
                      <a:pt x="334631" y="352603"/>
                    </a:lnTo>
                    <a:lnTo>
                      <a:pt x="336824" y="336275"/>
                    </a:lnTo>
                    <a:lnTo>
                      <a:pt x="338960" y="320581"/>
                    </a:lnTo>
                    <a:lnTo>
                      <a:pt x="340408" y="305823"/>
                    </a:lnTo>
                    <a:lnTo>
                      <a:pt x="340866" y="292046"/>
                    </a:lnTo>
                    <a:lnTo>
                      <a:pt x="340512" y="278965"/>
                    </a:lnTo>
                    <a:lnTo>
                      <a:pt x="339810" y="266094"/>
                    </a:lnTo>
                    <a:lnTo>
                      <a:pt x="339079" y="253129"/>
                    </a:lnTo>
                    <a:lnTo>
                      <a:pt x="338453" y="239959"/>
                    </a:lnTo>
                    <a:lnTo>
                      <a:pt x="337966" y="226577"/>
                    </a:lnTo>
                    <a:lnTo>
                      <a:pt x="337602" y="213015"/>
                    </a:lnTo>
                    <a:lnTo>
                      <a:pt x="337173" y="199313"/>
                    </a:lnTo>
                    <a:lnTo>
                      <a:pt x="336345" y="185509"/>
                    </a:lnTo>
                    <a:lnTo>
                      <a:pt x="334968" y="171622"/>
                    </a:lnTo>
                    <a:lnTo>
                      <a:pt x="333058" y="157348"/>
                    </a:lnTo>
                    <a:lnTo>
                      <a:pt x="330704" y="142086"/>
                    </a:lnTo>
                    <a:lnTo>
                      <a:pt x="328009" y="125606"/>
                    </a:lnTo>
                    <a:lnTo>
                      <a:pt x="325065" y="108468"/>
                    </a:lnTo>
                    <a:lnTo>
                      <a:pt x="321943" y="91805"/>
                    </a:lnTo>
                    <a:lnTo>
                      <a:pt x="318702" y="76243"/>
                    </a:lnTo>
                    <a:lnTo>
                      <a:pt x="315531" y="62329"/>
                    </a:lnTo>
                    <a:lnTo>
                      <a:pt x="312446" y="49408"/>
                    </a:lnTo>
                    <a:lnTo>
                      <a:pt x="309177" y="36354"/>
                    </a:lnTo>
                    <a:lnTo>
                      <a:pt x="305202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656603" y="638457"/>
                <a:ext cx="200042" cy="25536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55360">
                    <a:moveTo>
                      <a:pt x="0" y="115910"/>
                    </a:moveTo>
                    <a:lnTo>
                      <a:pt x="8868" y="118777"/>
                    </a:lnTo>
                    <a:lnTo>
                      <a:pt x="17855" y="120918"/>
                    </a:lnTo>
                    <a:lnTo>
                      <a:pt x="27846" y="122517"/>
                    </a:lnTo>
                    <a:lnTo>
                      <a:pt x="38653" y="123525"/>
                    </a:lnTo>
                    <a:lnTo>
                      <a:pt x="49817" y="123724"/>
                    </a:lnTo>
                    <a:lnTo>
                      <a:pt x="61017" y="123065"/>
                    </a:lnTo>
                    <a:lnTo>
                      <a:pt x="71957" y="121480"/>
                    </a:lnTo>
                    <a:lnTo>
                      <a:pt x="82293" y="118820"/>
                    </a:lnTo>
                    <a:lnTo>
                      <a:pt x="91901" y="115100"/>
                    </a:lnTo>
                    <a:lnTo>
                      <a:pt x="100672" y="110314"/>
                    </a:lnTo>
                    <a:lnTo>
                      <a:pt x="108425" y="104353"/>
                    </a:lnTo>
                    <a:lnTo>
                      <a:pt x="115152" y="97269"/>
                    </a:lnTo>
                    <a:lnTo>
                      <a:pt x="120670" y="89241"/>
                    </a:lnTo>
                    <a:lnTo>
                      <a:pt x="124555" y="80482"/>
                    </a:lnTo>
                    <a:lnTo>
                      <a:pt x="126724" y="71184"/>
                    </a:lnTo>
                    <a:lnTo>
                      <a:pt x="127384" y="61502"/>
                    </a:lnTo>
                    <a:lnTo>
                      <a:pt x="126848" y="51550"/>
                    </a:lnTo>
                    <a:lnTo>
                      <a:pt x="125407" y="41421"/>
                    </a:lnTo>
                    <a:lnTo>
                      <a:pt x="122984" y="31501"/>
                    </a:lnTo>
                    <a:lnTo>
                      <a:pt x="119156" y="22446"/>
                    </a:lnTo>
                    <a:lnTo>
                      <a:pt x="113799" y="14552"/>
                    </a:lnTo>
                    <a:lnTo>
                      <a:pt x="106914" y="8100"/>
                    </a:lnTo>
                    <a:lnTo>
                      <a:pt x="98465" y="3514"/>
                    </a:lnTo>
                    <a:lnTo>
                      <a:pt x="88602" y="844"/>
                    </a:lnTo>
                    <a:lnTo>
                      <a:pt x="77911" y="0"/>
                    </a:lnTo>
                    <a:lnTo>
                      <a:pt x="67284" y="938"/>
                    </a:lnTo>
                    <a:lnTo>
                      <a:pt x="57222" y="3458"/>
                    </a:lnTo>
                    <a:lnTo>
                      <a:pt x="48012" y="7418"/>
                    </a:lnTo>
                    <a:lnTo>
                      <a:pt x="39898" y="12816"/>
                    </a:lnTo>
                    <a:lnTo>
                      <a:pt x="32887" y="19522"/>
                    </a:lnTo>
                    <a:lnTo>
                      <a:pt x="26823" y="27466"/>
                    </a:lnTo>
                    <a:lnTo>
                      <a:pt x="21499" y="36699"/>
                    </a:lnTo>
                    <a:lnTo>
                      <a:pt x="16730" y="47134"/>
                    </a:lnTo>
                    <a:lnTo>
                      <a:pt x="12524" y="58564"/>
                    </a:lnTo>
                    <a:lnTo>
                      <a:pt x="9070" y="70761"/>
                    </a:lnTo>
                    <a:lnTo>
                      <a:pt x="6416" y="83520"/>
                    </a:lnTo>
                    <a:lnTo>
                      <a:pt x="4633" y="96681"/>
                    </a:lnTo>
                    <a:lnTo>
                      <a:pt x="3886" y="110121"/>
                    </a:lnTo>
                    <a:lnTo>
                      <a:pt x="4164" y="123750"/>
                    </a:lnTo>
                    <a:lnTo>
                      <a:pt x="5316" y="137343"/>
                    </a:lnTo>
                    <a:lnTo>
                      <a:pt x="7153" y="150550"/>
                    </a:lnTo>
                    <a:lnTo>
                      <a:pt x="9501" y="163212"/>
                    </a:lnTo>
                    <a:lnTo>
                      <a:pt x="12382" y="175342"/>
                    </a:lnTo>
                    <a:lnTo>
                      <a:pt x="15993" y="187028"/>
                    </a:lnTo>
                    <a:lnTo>
                      <a:pt x="20389" y="198369"/>
                    </a:lnTo>
                    <a:lnTo>
                      <a:pt x="25647" y="209292"/>
                    </a:lnTo>
                    <a:lnTo>
                      <a:pt x="31934" y="219560"/>
                    </a:lnTo>
                    <a:lnTo>
                      <a:pt x="39244" y="229090"/>
                    </a:lnTo>
                    <a:lnTo>
                      <a:pt x="47594" y="237627"/>
                    </a:lnTo>
                    <a:lnTo>
                      <a:pt x="57103" y="244682"/>
                    </a:lnTo>
                    <a:lnTo>
                      <a:pt x="67717" y="250120"/>
                    </a:lnTo>
                    <a:lnTo>
                      <a:pt x="79099" y="253788"/>
                    </a:lnTo>
                    <a:lnTo>
                      <a:pt x="90730" y="255359"/>
                    </a:lnTo>
                    <a:lnTo>
                      <a:pt x="102291" y="254864"/>
                    </a:lnTo>
                    <a:lnTo>
                      <a:pt x="113663" y="252770"/>
                    </a:lnTo>
                    <a:lnTo>
                      <a:pt x="124832" y="249772"/>
                    </a:lnTo>
                    <a:lnTo>
                      <a:pt x="135821" y="246356"/>
                    </a:lnTo>
                    <a:lnTo>
                      <a:pt x="146602" y="242736"/>
                    </a:lnTo>
                    <a:lnTo>
                      <a:pt x="158344" y="238492"/>
                    </a:lnTo>
                    <a:lnTo>
                      <a:pt x="174319" y="232140"/>
                    </a:lnTo>
                    <a:lnTo>
                      <a:pt x="200041" y="22119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112042" y="522740"/>
                <a:ext cx="252467" cy="319494"/>
              </a:xfrm>
              <a:custGeom>
                <a:avLst/>
                <a:gdLst/>
                <a:ahLst/>
                <a:cxnLst/>
                <a:rect l="0" t="0" r="0" b="0"/>
                <a:pathLst>
                  <a:path w="252467" h="319494">
                    <a:moveTo>
                      <a:pt x="7815" y="73699"/>
                    </a:moveTo>
                    <a:lnTo>
                      <a:pt x="4948" y="85434"/>
                    </a:lnTo>
                    <a:lnTo>
                      <a:pt x="2806" y="96563"/>
                    </a:lnTo>
                    <a:lnTo>
                      <a:pt x="1207" y="108161"/>
                    </a:lnTo>
                    <a:lnTo>
                      <a:pt x="200" y="120322"/>
                    </a:lnTo>
                    <a:lnTo>
                      <a:pt x="0" y="132983"/>
                    </a:lnTo>
                    <a:lnTo>
                      <a:pt x="655" y="146038"/>
                    </a:lnTo>
                    <a:lnTo>
                      <a:pt x="2066" y="159391"/>
                    </a:lnTo>
                    <a:lnTo>
                      <a:pt x="4079" y="172956"/>
                    </a:lnTo>
                    <a:lnTo>
                      <a:pt x="6541" y="186671"/>
                    </a:lnTo>
                    <a:lnTo>
                      <a:pt x="9329" y="200490"/>
                    </a:lnTo>
                    <a:lnTo>
                      <a:pt x="12345" y="214380"/>
                    </a:lnTo>
                    <a:lnTo>
                      <a:pt x="15520" y="228314"/>
                    </a:lnTo>
                    <a:lnTo>
                      <a:pt x="18803" y="242112"/>
                    </a:lnTo>
                    <a:lnTo>
                      <a:pt x="22161" y="255458"/>
                    </a:lnTo>
                    <a:lnTo>
                      <a:pt x="25573" y="268208"/>
                    </a:lnTo>
                    <a:lnTo>
                      <a:pt x="29187" y="280228"/>
                    </a:lnTo>
                    <a:lnTo>
                      <a:pt x="33299" y="291307"/>
                    </a:lnTo>
                    <a:lnTo>
                      <a:pt x="38031" y="301409"/>
                    </a:lnTo>
                    <a:lnTo>
                      <a:pt x="43345" y="310006"/>
                    </a:lnTo>
                    <a:lnTo>
                      <a:pt x="49138" y="316046"/>
                    </a:lnTo>
                    <a:lnTo>
                      <a:pt x="55294" y="319173"/>
                    </a:lnTo>
                    <a:lnTo>
                      <a:pt x="61716" y="319493"/>
                    </a:lnTo>
                    <a:lnTo>
                      <a:pt x="68326" y="317207"/>
                    </a:lnTo>
                    <a:lnTo>
                      <a:pt x="75062" y="312703"/>
                    </a:lnTo>
                    <a:lnTo>
                      <a:pt x="81721" y="306292"/>
                    </a:lnTo>
                    <a:lnTo>
                      <a:pt x="87964" y="298111"/>
                    </a:lnTo>
                    <a:lnTo>
                      <a:pt x="93645" y="288398"/>
                    </a:lnTo>
                    <a:lnTo>
                      <a:pt x="98782" y="277627"/>
                    </a:lnTo>
                    <a:lnTo>
                      <a:pt x="103466" y="266406"/>
                    </a:lnTo>
                    <a:lnTo>
                      <a:pt x="107794" y="255120"/>
                    </a:lnTo>
                    <a:lnTo>
                      <a:pt x="111532" y="243933"/>
                    </a:lnTo>
                    <a:lnTo>
                      <a:pt x="114139" y="232887"/>
                    </a:lnTo>
                    <a:lnTo>
                      <a:pt x="115442" y="222049"/>
                    </a:lnTo>
                    <a:lnTo>
                      <a:pt x="116677" y="213959"/>
                    </a:lnTo>
                    <a:lnTo>
                      <a:pt x="119087" y="211711"/>
                    </a:lnTo>
                    <a:lnTo>
                      <a:pt x="121961" y="214142"/>
                    </a:lnTo>
                    <a:lnTo>
                      <a:pt x="124988" y="219594"/>
                    </a:lnTo>
                    <a:lnTo>
                      <a:pt x="128118" y="226921"/>
                    </a:lnTo>
                    <a:lnTo>
                      <a:pt x="131343" y="235408"/>
                    </a:lnTo>
                    <a:lnTo>
                      <a:pt x="134814" y="244454"/>
                    </a:lnTo>
                    <a:lnTo>
                      <a:pt x="138822" y="253485"/>
                    </a:lnTo>
                    <a:lnTo>
                      <a:pt x="143484" y="262202"/>
                    </a:lnTo>
                    <a:lnTo>
                      <a:pt x="148919" y="270368"/>
                    </a:lnTo>
                    <a:lnTo>
                      <a:pt x="155324" y="277713"/>
                    </a:lnTo>
                    <a:lnTo>
                      <a:pt x="162704" y="284160"/>
                    </a:lnTo>
                    <a:lnTo>
                      <a:pt x="170762" y="289322"/>
                    </a:lnTo>
                    <a:lnTo>
                      <a:pt x="179009" y="292434"/>
                    </a:lnTo>
                    <a:lnTo>
                      <a:pt x="187145" y="293262"/>
                    </a:lnTo>
                    <a:lnTo>
                      <a:pt x="195064" y="291869"/>
                    </a:lnTo>
                    <a:lnTo>
                      <a:pt x="202761" y="288351"/>
                    </a:lnTo>
                    <a:lnTo>
                      <a:pt x="210266" y="282981"/>
                    </a:lnTo>
                    <a:lnTo>
                      <a:pt x="217459" y="275970"/>
                    </a:lnTo>
                    <a:lnTo>
                      <a:pt x="224069" y="267379"/>
                    </a:lnTo>
                    <a:lnTo>
                      <a:pt x="230000" y="257382"/>
                    </a:lnTo>
                    <a:lnTo>
                      <a:pt x="235306" y="246249"/>
                    </a:lnTo>
                    <a:lnTo>
                      <a:pt x="240104" y="234252"/>
                    </a:lnTo>
                    <a:lnTo>
                      <a:pt x="244509" y="221628"/>
                    </a:lnTo>
                    <a:lnTo>
                      <a:pt x="248299" y="208558"/>
                    </a:lnTo>
                    <a:lnTo>
                      <a:pt x="250940" y="195178"/>
                    </a:lnTo>
                    <a:lnTo>
                      <a:pt x="252238" y="181586"/>
                    </a:lnTo>
                    <a:lnTo>
                      <a:pt x="252466" y="167848"/>
                    </a:lnTo>
                    <a:lnTo>
                      <a:pt x="252163" y="154011"/>
                    </a:lnTo>
                    <a:lnTo>
                      <a:pt x="251698" y="140112"/>
                    </a:lnTo>
                    <a:lnTo>
                      <a:pt x="251083" y="126337"/>
                    </a:lnTo>
                    <a:lnTo>
                      <a:pt x="250072" y="113008"/>
                    </a:lnTo>
                    <a:lnTo>
                      <a:pt x="248542" y="100259"/>
                    </a:lnTo>
                    <a:lnTo>
                      <a:pt x="246516" y="87901"/>
                    </a:lnTo>
                    <a:lnTo>
                      <a:pt x="244077" y="75529"/>
                    </a:lnTo>
                    <a:lnTo>
                      <a:pt x="241327" y="62919"/>
                    </a:lnTo>
                    <a:lnTo>
                      <a:pt x="238503" y="50426"/>
                    </a:lnTo>
                    <a:lnTo>
                      <a:pt x="235694" y="37559"/>
                    </a:lnTo>
                    <a:lnTo>
                      <a:pt x="232657" y="22067"/>
                    </a:lnTo>
                    <a:lnTo>
                      <a:pt x="22891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456768" y="554303"/>
                <a:ext cx="115815" cy="168456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68456">
                    <a:moveTo>
                      <a:pt x="0" y="105307"/>
                    </a:moveTo>
                    <a:lnTo>
                      <a:pt x="8869" y="102373"/>
                    </a:lnTo>
                    <a:lnTo>
                      <a:pt x="17856" y="99591"/>
                    </a:lnTo>
                    <a:lnTo>
                      <a:pt x="27846" y="96687"/>
                    </a:lnTo>
                    <a:lnTo>
                      <a:pt x="38654" y="93474"/>
                    </a:lnTo>
                    <a:lnTo>
                      <a:pt x="49817" y="89660"/>
                    </a:lnTo>
                    <a:lnTo>
                      <a:pt x="61013" y="85138"/>
                    </a:lnTo>
                    <a:lnTo>
                      <a:pt x="71780" y="79802"/>
                    </a:lnTo>
                    <a:lnTo>
                      <a:pt x="81467" y="73466"/>
                    </a:lnTo>
                    <a:lnTo>
                      <a:pt x="89818" y="66128"/>
                    </a:lnTo>
                    <a:lnTo>
                      <a:pt x="96591" y="57930"/>
                    </a:lnTo>
                    <a:lnTo>
                      <a:pt x="101399" y="49056"/>
                    </a:lnTo>
                    <a:lnTo>
                      <a:pt x="104216" y="39690"/>
                    </a:lnTo>
                    <a:lnTo>
                      <a:pt x="104991" y="30302"/>
                    </a:lnTo>
                    <a:lnTo>
                      <a:pt x="103475" y="21612"/>
                    </a:lnTo>
                    <a:lnTo>
                      <a:pt x="99753" y="13966"/>
                    </a:lnTo>
                    <a:lnTo>
                      <a:pt x="94173" y="7682"/>
                    </a:lnTo>
                    <a:lnTo>
                      <a:pt x="87148" y="3210"/>
                    </a:lnTo>
                    <a:lnTo>
                      <a:pt x="79061" y="620"/>
                    </a:lnTo>
                    <a:lnTo>
                      <a:pt x="70380" y="0"/>
                    </a:lnTo>
                    <a:lnTo>
                      <a:pt x="61642" y="1620"/>
                    </a:lnTo>
                    <a:lnTo>
                      <a:pt x="53144" y="5412"/>
                    </a:lnTo>
                    <a:lnTo>
                      <a:pt x="45136" y="11040"/>
                    </a:lnTo>
                    <a:lnTo>
                      <a:pt x="37903" y="18096"/>
                    </a:lnTo>
                    <a:lnTo>
                      <a:pt x="31519" y="26213"/>
                    </a:lnTo>
                    <a:lnTo>
                      <a:pt x="25891" y="35254"/>
                    </a:lnTo>
                    <a:lnTo>
                      <a:pt x="20869" y="45299"/>
                    </a:lnTo>
                    <a:lnTo>
                      <a:pt x="16311" y="56308"/>
                    </a:lnTo>
                    <a:lnTo>
                      <a:pt x="12416" y="67972"/>
                    </a:lnTo>
                    <a:lnTo>
                      <a:pt x="9704" y="79801"/>
                    </a:lnTo>
                    <a:lnTo>
                      <a:pt x="8363" y="91499"/>
                    </a:lnTo>
                    <a:lnTo>
                      <a:pt x="8275" y="102964"/>
                    </a:lnTo>
                    <a:lnTo>
                      <a:pt x="9205" y="114196"/>
                    </a:lnTo>
                    <a:lnTo>
                      <a:pt x="10913" y="125224"/>
                    </a:lnTo>
                    <a:lnTo>
                      <a:pt x="13517" y="135764"/>
                    </a:lnTo>
                    <a:lnTo>
                      <a:pt x="17467" y="145245"/>
                    </a:lnTo>
                    <a:lnTo>
                      <a:pt x="22901" y="153428"/>
                    </a:lnTo>
                    <a:lnTo>
                      <a:pt x="29668" y="160076"/>
                    </a:lnTo>
                    <a:lnTo>
                      <a:pt x="37506" y="164793"/>
                    </a:lnTo>
                    <a:lnTo>
                      <a:pt x="46149" y="167551"/>
                    </a:lnTo>
                    <a:lnTo>
                      <a:pt x="55377" y="168455"/>
                    </a:lnTo>
                    <a:lnTo>
                      <a:pt x="65015" y="167557"/>
                    </a:lnTo>
                    <a:lnTo>
                      <a:pt x="74926" y="165077"/>
                    </a:lnTo>
                    <a:lnTo>
                      <a:pt x="84564" y="161635"/>
                    </a:lnTo>
                    <a:lnTo>
                      <a:pt x="93919" y="157824"/>
                    </a:lnTo>
                    <a:lnTo>
                      <a:pt x="103811" y="153314"/>
                    </a:lnTo>
                    <a:lnTo>
                      <a:pt x="115814" y="14742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601314" y="512211"/>
                <a:ext cx="108140" cy="240554"/>
              </a:xfrm>
              <a:custGeom>
                <a:avLst/>
                <a:gdLst/>
                <a:ahLst/>
                <a:cxnLst/>
                <a:rect l="0" t="0" r="0" b="0"/>
                <a:pathLst>
                  <a:path w="108140" h="240554">
                    <a:moveTo>
                      <a:pt x="13382" y="105285"/>
                    </a:moveTo>
                    <a:lnTo>
                      <a:pt x="13449" y="116953"/>
                    </a:lnTo>
                    <a:lnTo>
                      <a:pt x="14089" y="127441"/>
                    </a:lnTo>
                    <a:lnTo>
                      <a:pt x="15386" y="137743"/>
                    </a:lnTo>
                    <a:lnTo>
                      <a:pt x="17246" y="148045"/>
                    </a:lnTo>
                    <a:lnTo>
                      <a:pt x="19562" y="158388"/>
                    </a:lnTo>
                    <a:lnTo>
                      <a:pt x="22229" y="168778"/>
                    </a:lnTo>
                    <a:lnTo>
                      <a:pt x="25152" y="179206"/>
                    </a:lnTo>
                    <a:lnTo>
                      <a:pt x="28259" y="189664"/>
                    </a:lnTo>
                    <a:lnTo>
                      <a:pt x="31499" y="200144"/>
                    </a:lnTo>
                    <a:lnTo>
                      <a:pt x="34996" y="210639"/>
                    </a:lnTo>
                    <a:lnTo>
                      <a:pt x="39028" y="221145"/>
                    </a:lnTo>
                    <a:lnTo>
                      <a:pt x="43659" y="231580"/>
                    </a:lnTo>
                    <a:lnTo>
                      <a:pt x="47148" y="239192"/>
                    </a:lnTo>
                    <a:lnTo>
                      <a:pt x="47628" y="240553"/>
                    </a:lnTo>
                    <a:lnTo>
                      <a:pt x="46172" y="236720"/>
                    </a:lnTo>
                    <a:lnTo>
                      <a:pt x="43725" y="229526"/>
                    </a:lnTo>
                    <a:lnTo>
                      <a:pt x="40774" y="220498"/>
                    </a:lnTo>
                    <a:lnTo>
                      <a:pt x="37563" y="210576"/>
                    </a:lnTo>
                    <a:lnTo>
                      <a:pt x="34217" y="200247"/>
                    </a:lnTo>
                    <a:lnTo>
                      <a:pt x="30798" y="189750"/>
                    </a:lnTo>
                    <a:lnTo>
                      <a:pt x="27341" y="179192"/>
                    </a:lnTo>
                    <a:lnTo>
                      <a:pt x="23862" y="168619"/>
                    </a:lnTo>
                    <a:lnTo>
                      <a:pt x="20371" y="158048"/>
                    </a:lnTo>
                    <a:lnTo>
                      <a:pt x="16872" y="147485"/>
                    </a:lnTo>
                    <a:lnTo>
                      <a:pt x="13370" y="136931"/>
                    </a:lnTo>
                    <a:lnTo>
                      <a:pt x="9864" y="126384"/>
                    </a:lnTo>
                    <a:lnTo>
                      <a:pt x="6367" y="115842"/>
                    </a:lnTo>
                    <a:lnTo>
                      <a:pt x="3205" y="105305"/>
                    </a:lnTo>
                    <a:lnTo>
                      <a:pt x="993" y="94769"/>
                    </a:lnTo>
                    <a:lnTo>
                      <a:pt x="0" y="84242"/>
                    </a:lnTo>
                    <a:lnTo>
                      <a:pt x="488" y="73883"/>
                    </a:lnTo>
                    <a:lnTo>
                      <a:pt x="2869" y="64000"/>
                    </a:lnTo>
                    <a:lnTo>
                      <a:pt x="7182" y="54733"/>
                    </a:lnTo>
                    <a:lnTo>
                      <a:pt x="13333" y="46375"/>
                    </a:lnTo>
                    <a:lnTo>
                      <a:pt x="21274" y="39439"/>
                    </a:lnTo>
                    <a:lnTo>
                      <a:pt x="30794" y="34068"/>
                    </a:lnTo>
                    <a:lnTo>
                      <a:pt x="41420" y="29936"/>
                    </a:lnTo>
                    <a:lnTo>
                      <a:pt x="52536" y="26457"/>
                    </a:lnTo>
                    <a:lnTo>
                      <a:pt x="63734" y="23221"/>
                    </a:lnTo>
                    <a:lnTo>
                      <a:pt x="74389" y="19987"/>
                    </a:lnTo>
                    <a:lnTo>
                      <a:pt x="84612" y="16172"/>
                    </a:lnTo>
                    <a:lnTo>
                      <a:pt x="95294" y="10317"/>
                    </a:lnTo>
                    <a:lnTo>
                      <a:pt x="10813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741038" y="539402"/>
                <a:ext cx="231628" cy="19169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91698">
                    <a:moveTo>
                      <a:pt x="0" y="78094"/>
                    </a:moveTo>
                    <a:lnTo>
                      <a:pt x="6001" y="83827"/>
                    </a:lnTo>
                    <a:lnTo>
                      <a:pt x="12846" y="88112"/>
                    </a:lnTo>
                    <a:lnTo>
                      <a:pt x="21234" y="91313"/>
                    </a:lnTo>
                    <a:lnTo>
                      <a:pt x="30861" y="93501"/>
                    </a:lnTo>
                    <a:lnTo>
                      <a:pt x="41176" y="94550"/>
                    </a:lnTo>
                    <a:lnTo>
                      <a:pt x="51783" y="94487"/>
                    </a:lnTo>
                    <a:lnTo>
                      <a:pt x="62481" y="93318"/>
                    </a:lnTo>
                    <a:lnTo>
                      <a:pt x="73181" y="90941"/>
                    </a:lnTo>
                    <a:lnTo>
                      <a:pt x="83850" y="87419"/>
                    </a:lnTo>
                    <a:lnTo>
                      <a:pt x="94316" y="82936"/>
                    </a:lnTo>
                    <a:lnTo>
                      <a:pt x="104276" y="77712"/>
                    </a:lnTo>
                    <a:lnTo>
                      <a:pt x="113595" y="71936"/>
                    </a:lnTo>
                    <a:lnTo>
                      <a:pt x="121820" y="65601"/>
                    </a:lnTo>
                    <a:lnTo>
                      <a:pt x="128135" y="58518"/>
                    </a:lnTo>
                    <a:lnTo>
                      <a:pt x="132262" y="50645"/>
                    </a:lnTo>
                    <a:lnTo>
                      <a:pt x="134235" y="42240"/>
                    </a:lnTo>
                    <a:lnTo>
                      <a:pt x="134130" y="33752"/>
                    </a:lnTo>
                    <a:lnTo>
                      <a:pt x="132200" y="25459"/>
                    </a:lnTo>
                    <a:lnTo>
                      <a:pt x="128482" y="17774"/>
                    </a:lnTo>
                    <a:lnTo>
                      <a:pt x="122723" y="11297"/>
                    </a:lnTo>
                    <a:lnTo>
                      <a:pt x="114967" y="6247"/>
                    </a:lnTo>
                    <a:lnTo>
                      <a:pt x="105678" y="2671"/>
                    </a:lnTo>
                    <a:lnTo>
                      <a:pt x="95534" y="630"/>
                    </a:lnTo>
                    <a:lnTo>
                      <a:pt x="85015" y="0"/>
                    </a:lnTo>
                    <a:lnTo>
                      <a:pt x="74531" y="694"/>
                    </a:lnTo>
                    <a:lnTo>
                      <a:pt x="64498" y="2745"/>
                    </a:lnTo>
                    <a:lnTo>
                      <a:pt x="55093" y="6058"/>
                    </a:lnTo>
                    <a:lnTo>
                      <a:pt x="46456" y="10737"/>
                    </a:lnTo>
                    <a:lnTo>
                      <a:pt x="38794" y="17158"/>
                    </a:lnTo>
                    <a:lnTo>
                      <a:pt x="32122" y="25373"/>
                    </a:lnTo>
                    <a:lnTo>
                      <a:pt x="26471" y="35315"/>
                    </a:lnTo>
                    <a:lnTo>
                      <a:pt x="21964" y="46962"/>
                    </a:lnTo>
                    <a:lnTo>
                      <a:pt x="18565" y="60122"/>
                    </a:lnTo>
                    <a:lnTo>
                      <a:pt x="16263" y="74177"/>
                    </a:lnTo>
                    <a:lnTo>
                      <a:pt x="15159" y="88217"/>
                    </a:lnTo>
                    <a:lnTo>
                      <a:pt x="15199" y="101727"/>
                    </a:lnTo>
                    <a:lnTo>
                      <a:pt x="16359" y="114576"/>
                    </a:lnTo>
                    <a:lnTo>
                      <a:pt x="18733" y="126818"/>
                    </a:lnTo>
                    <a:lnTo>
                      <a:pt x="22264" y="138563"/>
                    </a:lnTo>
                    <a:lnTo>
                      <a:pt x="27094" y="149604"/>
                    </a:lnTo>
                    <a:lnTo>
                      <a:pt x="33616" y="159427"/>
                    </a:lnTo>
                    <a:lnTo>
                      <a:pt x="41903" y="167850"/>
                    </a:lnTo>
                    <a:lnTo>
                      <a:pt x="52063" y="174829"/>
                    </a:lnTo>
                    <a:lnTo>
                      <a:pt x="64389" y="180302"/>
                    </a:lnTo>
                    <a:lnTo>
                      <a:pt x="78827" y="184390"/>
                    </a:lnTo>
                    <a:lnTo>
                      <a:pt x="94895" y="187340"/>
                    </a:lnTo>
                    <a:lnTo>
                      <a:pt x="111888" y="189419"/>
                    </a:lnTo>
                    <a:lnTo>
                      <a:pt x="129305" y="190856"/>
                    </a:lnTo>
                    <a:lnTo>
                      <a:pt x="146555" y="191672"/>
                    </a:lnTo>
                    <a:lnTo>
                      <a:pt x="162905" y="191697"/>
                    </a:lnTo>
                    <a:lnTo>
                      <a:pt x="178030" y="190903"/>
                    </a:lnTo>
                    <a:lnTo>
                      <a:pt x="191533" y="189550"/>
                    </a:lnTo>
                    <a:lnTo>
                      <a:pt x="204076" y="187962"/>
                    </a:lnTo>
                    <a:lnTo>
                      <a:pt x="216756" y="186004"/>
                    </a:lnTo>
                    <a:lnTo>
                      <a:pt x="231627" y="18337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4208306" y="128172"/>
              <a:ext cx="1886774" cy="1027858"/>
              <a:chOff x="4208306" y="128172"/>
              <a:chExt cx="1886774" cy="1027858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4222157" y="128172"/>
                <a:ext cx="186191" cy="680418"/>
              </a:xfrm>
              <a:custGeom>
                <a:avLst/>
                <a:gdLst/>
                <a:ahLst/>
                <a:cxnLst/>
                <a:rect l="0" t="0" r="0" b="0"/>
                <a:pathLst>
                  <a:path w="186191" h="680418">
                    <a:moveTo>
                      <a:pt x="70377" y="680417"/>
                    </a:moveTo>
                    <a:lnTo>
                      <a:pt x="67510" y="668547"/>
                    </a:lnTo>
                    <a:lnTo>
                      <a:pt x="65368" y="656138"/>
                    </a:lnTo>
                    <a:lnTo>
                      <a:pt x="63760" y="641951"/>
                    </a:lnTo>
                    <a:lnTo>
                      <a:pt x="62407" y="626243"/>
                    </a:lnTo>
                    <a:lnTo>
                      <a:pt x="60910" y="609599"/>
                    </a:lnTo>
                    <a:lnTo>
                      <a:pt x="59059" y="592472"/>
                    </a:lnTo>
                    <a:lnTo>
                      <a:pt x="56819" y="575444"/>
                    </a:lnTo>
                    <a:lnTo>
                      <a:pt x="54239" y="559258"/>
                    </a:lnTo>
                    <a:lnTo>
                      <a:pt x="51389" y="544220"/>
                    </a:lnTo>
                    <a:lnTo>
                      <a:pt x="48340" y="529804"/>
                    </a:lnTo>
                    <a:lnTo>
                      <a:pt x="45147" y="514898"/>
                    </a:lnTo>
                    <a:lnTo>
                      <a:pt x="41859" y="498895"/>
                    </a:lnTo>
                    <a:lnTo>
                      <a:pt x="38668" y="481701"/>
                    </a:lnTo>
                    <a:lnTo>
                      <a:pt x="35907" y="463468"/>
                    </a:lnTo>
                    <a:lnTo>
                      <a:pt x="33712" y="444431"/>
                    </a:lnTo>
                    <a:lnTo>
                      <a:pt x="31900" y="425290"/>
                    </a:lnTo>
                    <a:lnTo>
                      <a:pt x="30068" y="407140"/>
                    </a:lnTo>
                    <a:lnTo>
                      <a:pt x="27986" y="390486"/>
                    </a:lnTo>
                    <a:lnTo>
                      <a:pt x="25755" y="374831"/>
                    </a:lnTo>
                    <a:lnTo>
                      <a:pt x="23711" y="359019"/>
                    </a:lnTo>
                    <a:lnTo>
                      <a:pt x="22035" y="342386"/>
                    </a:lnTo>
                    <a:lnTo>
                      <a:pt x="20587" y="325261"/>
                    </a:lnTo>
                    <a:lnTo>
                      <a:pt x="19008" y="308664"/>
                    </a:lnTo>
                    <a:lnTo>
                      <a:pt x="17094" y="293153"/>
                    </a:lnTo>
                    <a:lnTo>
                      <a:pt x="14808" y="278482"/>
                    </a:lnTo>
                    <a:lnTo>
                      <a:pt x="12195" y="263884"/>
                    </a:lnTo>
                    <a:lnTo>
                      <a:pt x="9328" y="248875"/>
                    </a:lnTo>
                    <a:lnTo>
                      <a:pt x="6436" y="233150"/>
                    </a:lnTo>
                    <a:lnTo>
                      <a:pt x="3881" y="216437"/>
                    </a:lnTo>
                    <a:lnTo>
                      <a:pt x="1838" y="198708"/>
                    </a:lnTo>
                    <a:lnTo>
                      <a:pt x="468" y="180426"/>
                    </a:lnTo>
                    <a:lnTo>
                      <a:pt x="0" y="162395"/>
                    </a:lnTo>
                    <a:lnTo>
                      <a:pt x="468" y="145051"/>
                    </a:lnTo>
                    <a:lnTo>
                      <a:pt x="1919" y="128476"/>
                    </a:lnTo>
                    <a:lnTo>
                      <a:pt x="4488" y="112578"/>
                    </a:lnTo>
                    <a:lnTo>
                      <a:pt x="8141" y="97227"/>
                    </a:lnTo>
                    <a:lnTo>
                      <a:pt x="12711" y="82612"/>
                    </a:lnTo>
                    <a:lnTo>
                      <a:pt x="17995" y="69235"/>
                    </a:lnTo>
                    <a:lnTo>
                      <a:pt x="23812" y="57274"/>
                    </a:lnTo>
                    <a:lnTo>
                      <a:pt x="30174" y="46767"/>
                    </a:lnTo>
                    <a:lnTo>
                      <a:pt x="37275" y="37771"/>
                    </a:lnTo>
                    <a:lnTo>
                      <a:pt x="45164" y="30165"/>
                    </a:lnTo>
                    <a:lnTo>
                      <a:pt x="53750" y="23699"/>
                    </a:lnTo>
                    <a:lnTo>
                      <a:pt x="62892" y="18107"/>
                    </a:lnTo>
                    <a:lnTo>
                      <a:pt x="72454" y="13158"/>
                    </a:lnTo>
                    <a:lnTo>
                      <a:pt x="82486" y="8831"/>
                    </a:lnTo>
                    <a:lnTo>
                      <a:pt x="93205" y="5296"/>
                    </a:lnTo>
                    <a:lnTo>
                      <a:pt x="104673" y="2589"/>
                    </a:lnTo>
                    <a:lnTo>
                      <a:pt x="116644" y="770"/>
                    </a:lnTo>
                    <a:lnTo>
                      <a:pt x="128680" y="0"/>
                    </a:lnTo>
                    <a:lnTo>
                      <a:pt x="140503" y="256"/>
                    </a:lnTo>
                    <a:lnTo>
                      <a:pt x="151583" y="1232"/>
                    </a:lnTo>
                    <a:lnTo>
                      <a:pt x="162135" y="2516"/>
                    </a:lnTo>
                    <a:lnTo>
                      <a:pt x="173087" y="4220"/>
                    </a:lnTo>
                    <a:lnTo>
                      <a:pt x="186190" y="65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208306" y="555904"/>
                <a:ext cx="1263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1058">
                    <a:moveTo>
                      <a:pt x="126342" y="0"/>
                    </a:moveTo>
                    <a:lnTo>
                      <a:pt x="117407" y="2867"/>
                    </a:lnTo>
                    <a:lnTo>
                      <a:pt x="107779" y="5009"/>
                    </a:lnTo>
                    <a:lnTo>
                      <a:pt x="96496" y="6617"/>
                    </a:lnTo>
                    <a:lnTo>
                      <a:pt x="84002" y="7970"/>
                    </a:lnTo>
                    <a:lnTo>
                      <a:pt x="71170" y="9467"/>
                    </a:lnTo>
                    <a:lnTo>
                      <a:pt x="58561" y="11313"/>
                    </a:lnTo>
                    <a:lnTo>
                      <a:pt x="46627" y="13389"/>
                    </a:lnTo>
                    <a:lnTo>
                      <a:pt x="34600" y="15546"/>
                    </a:lnTo>
                    <a:lnTo>
                      <a:pt x="20313" y="179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402211" y="545376"/>
                <a:ext cx="79837" cy="241726"/>
              </a:xfrm>
              <a:custGeom>
                <a:avLst/>
                <a:gdLst/>
                <a:ahLst/>
                <a:cxnLst/>
                <a:rect l="0" t="0" r="0" b="0"/>
                <a:pathLst>
                  <a:path w="79837" h="241726">
                    <a:moveTo>
                      <a:pt x="6136" y="136870"/>
                    </a:moveTo>
                    <a:lnTo>
                      <a:pt x="6204" y="148538"/>
                    </a:lnTo>
                    <a:lnTo>
                      <a:pt x="6844" y="159027"/>
                    </a:lnTo>
                    <a:lnTo>
                      <a:pt x="8140" y="169329"/>
                    </a:lnTo>
                    <a:lnTo>
                      <a:pt x="10000" y="179631"/>
                    </a:lnTo>
                    <a:lnTo>
                      <a:pt x="12316" y="189974"/>
                    </a:lnTo>
                    <a:lnTo>
                      <a:pt x="14983" y="200364"/>
                    </a:lnTo>
                    <a:lnTo>
                      <a:pt x="17907" y="210792"/>
                    </a:lnTo>
                    <a:lnTo>
                      <a:pt x="21013" y="221250"/>
                    </a:lnTo>
                    <a:lnTo>
                      <a:pt x="24254" y="231659"/>
                    </a:lnTo>
                    <a:lnTo>
                      <a:pt x="27755" y="239529"/>
                    </a:lnTo>
                    <a:lnTo>
                      <a:pt x="30983" y="241725"/>
                    </a:lnTo>
                    <a:lnTo>
                      <a:pt x="32787" y="239216"/>
                    </a:lnTo>
                    <a:lnTo>
                      <a:pt x="33091" y="233640"/>
                    </a:lnTo>
                    <a:lnTo>
                      <a:pt x="32221" y="226016"/>
                    </a:lnTo>
                    <a:lnTo>
                      <a:pt x="30512" y="216772"/>
                    </a:lnTo>
                    <a:lnTo>
                      <a:pt x="28220" y="206217"/>
                    </a:lnTo>
                    <a:lnTo>
                      <a:pt x="25530" y="194650"/>
                    </a:lnTo>
                    <a:lnTo>
                      <a:pt x="22572" y="182336"/>
                    </a:lnTo>
                    <a:lnTo>
                      <a:pt x="19431" y="169488"/>
                    </a:lnTo>
                    <a:lnTo>
                      <a:pt x="16168" y="156433"/>
                    </a:lnTo>
                    <a:lnTo>
                      <a:pt x="12824" y="143591"/>
                    </a:lnTo>
                    <a:lnTo>
                      <a:pt x="9429" y="131173"/>
                    </a:lnTo>
                    <a:lnTo>
                      <a:pt x="6166" y="119036"/>
                    </a:lnTo>
                    <a:lnTo>
                      <a:pt x="3354" y="106814"/>
                    </a:lnTo>
                    <a:lnTo>
                      <a:pt x="1144" y="94299"/>
                    </a:lnTo>
                    <a:lnTo>
                      <a:pt x="0" y="81774"/>
                    </a:lnTo>
                    <a:lnTo>
                      <a:pt x="747" y="69891"/>
                    </a:lnTo>
                    <a:lnTo>
                      <a:pt x="3663" y="58975"/>
                    </a:lnTo>
                    <a:lnTo>
                      <a:pt x="8555" y="49189"/>
                    </a:lnTo>
                    <a:lnTo>
                      <a:pt x="15044" y="40687"/>
                    </a:lnTo>
                    <a:lnTo>
                      <a:pt x="22735" y="33415"/>
                    </a:lnTo>
                    <a:lnTo>
                      <a:pt x="31223" y="27128"/>
                    </a:lnTo>
                    <a:lnTo>
                      <a:pt x="41146" y="20771"/>
                    </a:lnTo>
                    <a:lnTo>
                      <a:pt x="55604" y="12663"/>
                    </a:lnTo>
                    <a:lnTo>
                      <a:pt x="79836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614305" y="640133"/>
                <a:ext cx="15142" cy="147399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147399">
                    <a:moveTo>
                      <a:pt x="4612" y="0"/>
                    </a:moveTo>
                    <a:lnTo>
                      <a:pt x="1812" y="8935"/>
                    </a:lnTo>
                    <a:lnTo>
                      <a:pt x="311" y="18562"/>
                    </a:lnTo>
                    <a:lnTo>
                      <a:pt x="0" y="29849"/>
                    </a:lnTo>
                    <a:lnTo>
                      <a:pt x="506" y="42516"/>
                    </a:lnTo>
                    <a:lnTo>
                      <a:pt x="1326" y="55996"/>
                    </a:lnTo>
                    <a:lnTo>
                      <a:pt x="2146" y="69859"/>
                    </a:lnTo>
                    <a:lnTo>
                      <a:pt x="3033" y="83656"/>
                    </a:lnTo>
                    <a:lnTo>
                      <a:pt x="4537" y="98412"/>
                    </a:lnTo>
                    <a:lnTo>
                      <a:pt x="7900" y="117651"/>
                    </a:lnTo>
                    <a:lnTo>
                      <a:pt x="15141" y="1473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618917" y="503262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671560" y="569823"/>
                <a:ext cx="186173" cy="586207"/>
              </a:xfrm>
              <a:custGeom>
                <a:avLst/>
                <a:gdLst/>
                <a:ahLst/>
                <a:cxnLst/>
                <a:rect l="0" t="0" r="0" b="0"/>
                <a:pathLst>
                  <a:path w="186173" h="586207">
                    <a:moveTo>
                      <a:pt x="126342" y="196651"/>
                    </a:moveTo>
                    <a:lnTo>
                      <a:pt x="132142" y="187783"/>
                    </a:lnTo>
                    <a:lnTo>
                      <a:pt x="137067" y="178796"/>
                    </a:lnTo>
                    <a:lnTo>
                      <a:pt x="141564" y="168801"/>
                    </a:lnTo>
                    <a:lnTo>
                      <a:pt x="145613" y="157820"/>
                    </a:lnTo>
                    <a:lnTo>
                      <a:pt x="148979" y="146008"/>
                    </a:lnTo>
                    <a:lnTo>
                      <a:pt x="151582" y="133554"/>
                    </a:lnTo>
                    <a:lnTo>
                      <a:pt x="153335" y="120790"/>
                    </a:lnTo>
                    <a:lnTo>
                      <a:pt x="154066" y="108158"/>
                    </a:lnTo>
                    <a:lnTo>
                      <a:pt x="153779" y="95889"/>
                    </a:lnTo>
                    <a:lnTo>
                      <a:pt x="152621" y="84026"/>
                    </a:lnTo>
                    <a:lnTo>
                      <a:pt x="150781" y="72521"/>
                    </a:lnTo>
                    <a:lnTo>
                      <a:pt x="148430" y="61302"/>
                    </a:lnTo>
                    <a:lnTo>
                      <a:pt x="145548" y="50462"/>
                    </a:lnTo>
                    <a:lnTo>
                      <a:pt x="141936" y="40248"/>
                    </a:lnTo>
                    <a:lnTo>
                      <a:pt x="137539" y="30749"/>
                    </a:lnTo>
                    <a:lnTo>
                      <a:pt x="132280" y="22065"/>
                    </a:lnTo>
                    <a:lnTo>
                      <a:pt x="125994" y="14377"/>
                    </a:lnTo>
                    <a:lnTo>
                      <a:pt x="118692" y="7706"/>
                    </a:lnTo>
                    <a:lnTo>
                      <a:pt x="110687" y="2566"/>
                    </a:lnTo>
                    <a:lnTo>
                      <a:pt x="102476" y="0"/>
                    </a:lnTo>
                    <a:lnTo>
                      <a:pt x="94368" y="353"/>
                    </a:lnTo>
                    <a:lnTo>
                      <a:pt x="86637" y="3354"/>
                    </a:lnTo>
                    <a:lnTo>
                      <a:pt x="79599" y="8492"/>
                    </a:lnTo>
                    <a:lnTo>
                      <a:pt x="73350" y="15244"/>
                    </a:lnTo>
                    <a:lnTo>
                      <a:pt x="67814" y="23334"/>
                    </a:lnTo>
                    <a:lnTo>
                      <a:pt x="62854" y="32725"/>
                    </a:lnTo>
                    <a:lnTo>
                      <a:pt x="58333" y="43293"/>
                    </a:lnTo>
                    <a:lnTo>
                      <a:pt x="54295" y="54828"/>
                    </a:lnTo>
                    <a:lnTo>
                      <a:pt x="50954" y="67101"/>
                    </a:lnTo>
                    <a:lnTo>
                      <a:pt x="48372" y="79916"/>
                    </a:lnTo>
                    <a:lnTo>
                      <a:pt x="46467" y="93114"/>
                    </a:lnTo>
                    <a:lnTo>
                      <a:pt x="45106" y="106580"/>
                    </a:lnTo>
                    <a:lnTo>
                      <a:pt x="44157" y="120231"/>
                    </a:lnTo>
                    <a:lnTo>
                      <a:pt x="43673" y="134009"/>
                    </a:lnTo>
                    <a:lnTo>
                      <a:pt x="43871" y="147872"/>
                    </a:lnTo>
                    <a:lnTo>
                      <a:pt x="44824" y="161784"/>
                    </a:lnTo>
                    <a:lnTo>
                      <a:pt x="46616" y="175398"/>
                    </a:lnTo>
                    <a:lnTo>
                      <a:pt x="49422" y="188086"/>
                    </a:lnTo>
                    <a:lnTo>
                      <a:pt x="53243" y="199564"/>
                    </a:lnTo>
                    <a:lnTo>
                      <a:pt x="58097" y="209237"/>
                    </a:lnTo>
                    <a:lnTo>
                      <a:pt x="64104" y="216073"/>
                    </a:lnTo>
                    <a:lnTo>
                      <a:pt x="71210" y="219771"/>
                    </a:lnTo>
                    <a:lnTo>
                      <a:pt x="78913" y="220490"/>
                    </a:lnTo>
                    <a:lnTo>
                      <a:pt x="86389" y="218481"/>
                    </a:lnTo>
                    <a:lnTo>
                      <a:pt x="93194" y="214165"/>
                    </a:lnTo>
                    <a:lnTo>
                      <a:pt x="99405" y="207883"/>
                    </a:lnTo>
                    <a:lnTo>
                      <a:pt x="105417" y="199789"/>
                    </a:lnTo>
                    <a:lnTo>
                      <a:pt x="111495" y="190135"/>
                    </a:lnTo>
                    <a:lnTo>
                      <a:pt x="117578" y="179402"/>
                    </a:lnTo>
                    <a:lnTo>
                      <a:pt x="123370" y="168207"/>
                    </a:lnTo>
                    <a:lnTo>
                      <a:pt x="128731" y="156982"/>
                    </a:lnTo>
                    <a:lnTo>
                      <a:pt x="134176" y="147439"/>
                    </a:lnTo>
                    <a:lnTo>
                      <a:pt x="139884" y="142376"/>
                    </a:lnTo>
                    <a:lnTo>
                      <a:pt x="145012" y="142638"/>
                    </a:lnTo>
                    <a:lnTo>
                      <a:pt x="149512" y="147604"/>
                    </a:lnTo>
                    <a:lnTo>
                      <a:pt x="153591" y="156254"/>
                    </a:lnTo>
                    <a:lnTo>
                      <a:pt x="157259" y="167620"/>
                    </a:lnTo>
                    <a:lnTo>
                      <a:pt x="160312" y="180925"/>
                    </a:lnTo>
                    <a:lnTo>
                      <a:pt x="162687" y="195584"/>
                    </a:lnTo>
                    <a:lnTo>
                      <a:pt x="164612" y="211176"/>
                    </a:lnTo>
                    <a:lnTo>
                      <a:pt x="166515" y="227405"/>
                    </a:lnTo>
                    <a:lnTo>
                      <a:pt x="168649" y="244063"/>
                    </a:lnTo>
                    <a:lnTo>
                      <a:pt x="171082" y="260843"/>
                    </a:lnTo>
                    <a:lnTo>
                      <a:pt x="173795" y="277345"/>
                    </a:lnTo>
                    <a:lnTo>
                      <a:pt x="176728" y="293373"/>
                    </a:lnTo>
                    <a:lnTo>
                      <a:pt x="179665" y="308917"/>
                    </a:lnTo>
                    <a:lnTo>
                      <a:pt x="182250" y="324049"/>
                    </a:lnTo>
                    <a:lnTo>
                      <a:pt x="184312" y="338861"/>
                    </a:lnTo>
                    <a:lnTo>
                      <a:pt x="185695" y="353438"/>
                    </a:lnTo>
                    <a:lnTo>
                      <a:pt x="186172" y="367846"/>
                    </a:lnTo>
                    <a:lnTo>
                      <a:pt x="185710" y="382131"/>
                    </a:lnTo>
                    <a:lnTo>
                      <a:pt x="184263" y="396167"/>
                    </a:lnTo>
                    <a:lnTo>
                      <a:pt x="181697" y="409671"/>
                    </a:lnTo>
                    <a:lnTo>
                      <a:pt x="178046" y="422528"/>
                    </a:lnTo>
                    <a:lnTo>
                      <a:pt x="173476" y="434620"/>
                    </a:lnTo>
                    <a:lnTo>
                      <a:pt x="168193" y="445748"/>
                    </a:lnTo>
                    <a:lnTo>
                      <a:pt x="162372" y="455900"/>
                    </a:lnTo>
                    <a:lnTo>
                      <a:pt x="155839" y="465209"/>
                    </a:lnTo>
                    <a:lnTo>
                      <a:pt x="148089" y="473857"/>
                    </a:lnTo>
                    <a:lnTo>
                      <a:pt x="138952" y="482016"/>
                    </a:lnTo>
                    <a:lnTo>
                      <a:pt x="128713" y="489990"/>
                    </a:lnTo>
                    <a:lnTo>
                      <a:pt x="117923" y="498191"/>
                    </a:lnTo>
                    <a:lnTo>
                      <a:pt x="106962" y="506820"/>
                    </a:lnTo>
                    <a:lnTo>
                      <a:pt x="96010" y="515736"/>
                    </a:lnTo>
                    <a:lnTo>
                      <a:pt x="85130" y="524567"/>
                    </a:lnTo>
                    <a:lnTo>
                      <a:pt x="74334" y="533100"/>
                    </a:lnTo>
                    <a:lnTo>
                      <a:pt x="63610" y="541285"/>
                    </a:lnTo>
                    <a:lnTo>
                      <a:pt x="52943" y="549161"/>
                    </a:lnTo>
                    <a:lnTo>
                      <a:pt x="42332" y="556782"/>
                    </a:lnTo>
                    <a:lnTo>
                      <a:pt x="32219" y="563907"/>
                    </a:lnTo>
                    <a:lnTo>
                      <a:pt x="22492" y="570699"/>
                    </a:lnTo>
                    <a:lnTo>
                      <a:pt x="12296" y="577754"/>
                    </a:lnTo>
                    <a:lnTo>
                      <a:pt x="0" y="5862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840016" y="345334"/>
                <a:ext cx="200042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31670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2003" y="32459"/>
                    </a:lnTo>
                    <a:lnTo>
                      <a:pt x="3863" y="42760"/>
                    </a:lnTo>
                    <a:lnTo>
                      <a:pt x="6180" y="53104"/>
                    </a:lnTo>
                    <a:lnTo>
                      <a:pt x="8846" y="63503"/>
                    </a:lnTo>
                    <a:lnTo>
                      <a:pt x="11769" y="74277"/>
                    </a:lnTo>
                    <a:lnTo>
                      <a:pt x="14877" y="86031"/>
                    </a:lnTo>
                    <a:lnTo>
                      <a:pt x="18112" y="99018"/>
                    </a:lnTo>
                    <a:lnTo>
                      <a:pt x="21436" y="113164"/>
                    </a:lnTo>
                    <a:lnTo>
                      <a:pt x="24821" y="128263"/>
                    </a:lnTo>
                    <a:lnTo>
                      <a:pt x="28246" y="144092"/>
                    </a:lnTo>
                    <a:lnTo>
                      <a:pt x="31699" y="160620"/>
                    </a:lnTo>
                    <a:lnTo>
                      <a:pt x="35171" y="177999"/>
                    </a:lnTo>
                    <a:lnTo>
                      <a:pt x="38650" y="196239"/>
                    </a:lnTo>
                    <a:lnTo>
                      <a:pt x="41970" y="215064"/>
                    </a:lnTo>
                    <a:lnTo>
                      <a:pt x="44821" y="234006"/>
                    </a:lnTo>
                    <a:lnTo>
                      <a:pt x="47074" y="252778"/>
                    </a:lnTo>
                    <a:lnTo>
                      <a:pt x="48925" y="270959"/>
                    </a:lnTo>
                    <a:lnTo>
                      <a:pt x="50783" y="287941"/>
                    </a:lnTo>
                    <a:lnTo>
                      <a:pt x="52888" y="303514"/>
                    </a:lnTo>
                    <a:lnTo>
                      <a:pt x="55303" y="317954"/>
                    </a:lnTo>
                    <a:lnTo>
                      <a:pt x="58004" y="331814"/>
                    </a:lnTo>
                    <a:lnTo>
                      <a:pt x="60930" y="345478"/>
                    </a:lnTo>
                    <a:lnTo>
                      <a:pt x="63861" y="359134"/>
                    </a:lnTo>
                    <a:lnTo>
                      <a:pt x="66442" y="372850"/>
                    </a:lnTo>
                    <a:lnTo>
                      <a:pt x="68510" y="386553"/>
                    </a:lnTo>
                    <a:lnTo>
                      <a:pt x="70161" y="397169"/>
                    </a:lnTo>
                    <a:lnTo>
                      <a:pt x="71303" y="400812"/>
                    </a:lnTo>
                    <a:lnTo>
                      <a:pt x="71529" y="398719"/>
                    </a:lnTo>
                    <a:lnTo>
                      <a:pt x="70811" y="393046"/>
                    </a:lnTo>
                    <a:lnTo>
                      <a:pt x="69475" y="385148"/>
                    </a:lnTo>
                    <a:lnTo>
                      <a:pt x="68015" y="375611"/>
                    </a:lnTo>
                    <a:lnTo>
                      <a:pt x="66727" y="364807"/>
                    </a:lnTo>
                    <a:lnTo>
                      <a:pt x="65704" y="353047"/>
                    </a:lnTo>
                    <a:lnTo>
                      <a:pt x="64940" y="340589"/>
                    </a:lnTo>
                    <a:lnTo>
                      <a:pt x="64399" y="327644"/>
                    </a:lnTo>
                    <a:lnTo>
                      <a:pt x="64358" y="314690"/>
                    </a:lnTo>
                    <a:lnTo>
                      <a:pt x="65387" y="302448"/>
                    </a:lnTo>
                    <a:lnTo>
                      <a:pt x="67714" y="291258"/>
                    </a:lnTo>
                    <a:lnTo>
                      <a:pt x="71414" y="281270"/>
                    </a:lnTo>
                    <a:lnTo>
                      <a:pt x="76571" y="272625"/>
                    </a:lnTo>
                    <a:lnTo>
                      <a:pt x="83074" y="265268"/>
                    </a:lnTo>
                    <a:lnTo>
                      <a:pt x="90525" y="259479"/>
                    </a:lnTo>
                    <a:lnTo>
                      <a:pt x="98357" y="255936"/>
                    </a:lnTo>
                    <a:lnTo>
                      <a:pt x="106206" y="254817"/>
                    </a:lnTo>
                    <a:lnTo>
                      <a:pt x="113761" y="256013"/>
                    </a:lnTo>
                    <a:lnTo>
                      <a:pt x="120681" y="259399"/>
                    </a:lnTo>
                    <a:lnTo>
                      <a:pt x="126856" y="264676"/>
                    </a:lnTo>
                    <a:lnTo>
                      <a:pt x="132511" y="271454"/>
                    </a:lnTo>
                    <a:lnTo>
                      <a:pt x="138084" y="279357"/>
                    </a:lnTo>
                    <a:lnTo>
                      <a:pt x="143835" y="288074"/>
                    </a:lnTo>
                    <a:lnTo>
                      <a:pt x="149683" y="297364"/>
                    </a:lnTo>
                    <a:lnTo>
                      <a:pt x="155310" y="307052"/>
                    </a:lnTo>
                    <a:lnTo>
                      <a:pt x="160545" y="317017"/>
                    </a:lnTo>
                    <a:lnTo>
                      <a:pt x="165536" y="327336"/>
                    </a:lnTo>
                    <a:lnTo>
                      <a:pt x="170647" y="338256"/>
                    </a:lnTo>
                    <a:lnTo>
                      <a:pt x="176076" y="349861"/>
                    </a:lnTo>
                    <a:lnTo>
                      <a:pt x="181557" y="362059"/>
                    </a:lnTo>
                    <a:lnTo>
                      <a:pt x="186984" y="376175"/>
                    </a:lnTo>
                    <a:lnTo>
                      <a:pt x="192836" y="396805"/>
                    </a:lnTo>
                    <a:lnTo>
                      <a:pt x="200041" y="4316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113757" y="376920"/>
                <a:ext cx="21058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57970">
                    <a:moveTo>
                      <a:pt x="0" y="0"/>
                    </a:moveTo>
                    <a:lnTo>
                      <a:pt x="67" y="11802"/>
                    </a:lnTo>
                    <a:lnTo>
                      <a:pt x="707" y="23571"/>
                    </a:lnTo>
                    <a:lnTo>
                      <a:pt x="1999" y="36471"/>
                    </a:lnTo>
                    <a:lnTo>
                      <a:pt x="3686" y="50665"/>
                    </a:lnTo>
                    <a:lnTo>
                      <a:pt x="5354" y="66289"/>
                    </a:lnTo>
                    <a:lnTo>
                      <a:pt x="6768" y="83256"/>
                    </a:lnTo>
                    <a:lnTo>
                      <a:pt x="7866" y="101012"/>
                    </a:lnTo>
                    <a:lnTo>
                      <a:pt x="8676" y="118683"/>
                    </a:lnTo>
                    <a:lnTo>
                      <a:pt x="9260" y="135779"/>
                    </a:lnTo>
                    <a:lnTo>
                      <a:pt x="9838" y="152017"/>
                    </a:lnTo>
                    <a:lnTo>
                      <a:pt x="10766" y="167154"/>
                    </a:lnTo>
                    <a:lnTo>
                      <a:pt x="12206" y="181200"/>
                    </a:lnTo>
                    <a:lnTo>
                      <a:pt x="13989" y="194804"/>
                    </a:lnTo>
                    <a:lnTo>
                      <a:pt x="15725" y="209093"/>
                    </a:lnTo>
                    <a:lnTo>
                      <a:pt x="17186" y="224646"/>
                    </a:lnTo>
                    <a:lnTo>
                      <a:pt x="18319" y="241521"/>
                    </a:lnTo>
                    <a:lnTo>
                      <a:pt x="19154" y="259533"/>
                    </a:lnTo>
                    <a:lnTo>
                      <a:pt x="19749" y="278403"/>
                    </a:lnTo>
                    <a:lnTo>
                      <a:pt x="20167" y="296992"/>
                    </a:lnTo>
                    <a:lnTo>
                      <a:pt x="20500" y="315143"/>
                    </a:lnTo>
                    <a:lnTo>
                      <a:pt x="20780" y="334447"/>
                    </a:lnTo>
                    <a:lnTo>
                      <a:pt x="21057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071643" y="513790"/>
                <a:ext cx="15792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05286">
                    <a:moveTo>
                      <a:pt x="157927" y="0"/>
                    </a:moveTo>
                    <a:lnTo>
                      <a:pt x="149126" y="5801"/>
                    </a:lnTo>
                    <a:lnTo>
                      <a:pt x="140779" y="10725"/>
                    </a:lnTo>
                    <a:lnTo>
                      <a:pt x="132080" y="15232"/>
                    </a:lnTo>
                    <a:lnTo>
                      <a:pt x="122960" y="19625"/>
                    </a:lnTo>
                    <a:lnTo>
                      <a:pt x="113464" y="24288"/>
                    </a:lnTo>
                    <a:lnTo>
                      <a:pt x="103672" y="29403"/>
                    </a:lnTo>
                    <a:lnTo>
                      <a:pt x="93659" y="34980"/>
                    </a:lnTo>
                    <a:lnTo>
                      <a:pt x="83485" y="40953"/>
                    </a:lnTo>
                    <a:lnTo>
                      <a:pt x="73204" y="47231"/>
                    </a:lnTo>
                    <a:lnTo>
                      <a:pt x="63012" y="53735"/>
                    </a:lnTo>
                    <a:lnTo>
                      <a:pt x="53243" y="60400"/>
                    </a:lnTo>
                    <a:lnTo>
                      <a:pt x="44047" y="67173"/>
                    </a:lnTo>
                    <a:lnTo>
                      <a:pt x="35509" y="73910"/>
                    </a:lnTo>
                    <a:lnTo>
                      <a:pt x="26799" y="81133"/>
                    </a:lnTo>
                    <a:lnTo>
                      <a:pt x="16034" y="90595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208513" y="539491"/>
                <a:ext cx="157929" cy="221137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21137">
                    <a:moveTo>
                      <a:pt x="0" y="90113"/>
                    </a:moveTo>
                    <a:lnTo>
                      <a:pt x="14535" y="87179"/>
                    </a:lnTo>
                    <a:lnTo>
                      <a:pt x="27165" y="84397"/>
                    </a:lnTo>
                    <a:lnTo>
                      <a:pt x="39070" y="81497"/>
                    </a:lnTo>
                    <a:lnTo>
                      <a:pt x="50552" y="78457"/>
                    </a:lnTo>
                    <a:lnTo>
                      <a:pt x="61744" y="75292"/>
                    </a:lnTo>
                    <a:lnTo>
                      <a:pt x="72718" y="72014"/>
                    </a:lnTo>
                    <a:lnTo>
                      <a:pt x="83042" y="68158"/>
                    </a:lnTo>
                    <a:lnTo>
                      <a:pt x="91839" y="62822"/>
                    </a:lnTo>
                    <a:lnTo>
                      <a:pt x="98744" y="55637"/>
                    </a:lnTo>
                    <a:lnTo>
                      <a:pt x="103547" y="46879"/>
                    </a:lnTo>
                    <a:lnTo>
                      <a:pt x="105955" y="37166"/>
                    </a:lnTo>
                    <a:lnTo>
                      <a:pt x="106049" y="26984"/>
                    </a:lnTo>
                    <a:lnTo>
                      <a:pt x="104027" y="17253"/>
                    </a:lnTo>
                    <a:lnTo>
                      <a:pt x="100021" y="9331"/>
                    </a:lnTo>
                    <a:lnTo>
                      <a:pt x="94299" y="3800"/>
                    </a:lnTo>
                    <a:lnTo>
                      <a:pt x="87378" y="719"/>
                    </a:lnTo>
                    <a:lnTo>
                      <a:pt x="79903" y="0"/>
                    </a:lnTo>
                    <a:lnTo>
                      <a:pt x="72294" y="1333"/>
                    </a:lnTo>
                    <a:lnTo>
                      <a:pt x="64899" y="4461"/>
                    </a:lnTo>
                    <a:lnTo>
                      <a:pt x="58086" y="9284"/>
                    </a:lnTo>
                    <a:lnTo>
                      <a:pt x="51984" y="15594"/>
                    </a:lnTo>
                    <a:lnTo>
                      <a:pt x="46377" y="23097"/>
                    </a:lnTo>
                    <a:lnTo>
                      <a:pt x="40837" y="31502"/>
                    </a:lnTo>
                    <a:lnTo>
                      <a:pt x="35112" y="40566"/>
                    </a:lnTo>
                    <a:lnTo>
                      <a:pt x="29451" y="50262"/>
                    </a:lnTo>
                    <a:lnTo>
                      <a:pt x="24481" y="60756"/>
                    </a:lnTo>
                    <a:lnTo>
                      <a:pt x="20510" y="72076"/>
                    </a:lnTo>
                    <a:lnTo>
                      <a:pt x="17522" y="84120"/>
                    </a:lnTo>
                    <a:lnTo>
                      <a:pt x="15359" y="96736"/>
                    </a:lnTo>
                    <a:lnTo>
                      <a:pt x="13841" y="109772"/>
                    </a:lnTo>
                    <a:lnTo>
                      <a:pt x="13126" y="122779"/>
                    </a:lnTo>
                    <a:lnTo>
                      <a:pt x="13695" y="135052"/>
                    </a:lnTo>
                    <a:lnTo>
                      <a:pt x="15706" y="146267"/>
                    </a:lnTo>
                    <a:lnTo>
                      <a:pt x="19022" y="156439"/>
                    </a:lnTo>
                    <a:lnTo>
                      <a:pt x="23389" y="165740"/>
                    </a:lnTo>
                    <a:lnTo>
                      <a:pt x="28554" y="174369"/>
                    </a:lnTo>
                    <a:lnTo>
                      <a:pt x="34462" y="182506"/>
                    </a:lnTo>
                    <a:lnTo>
                      <a:pt x="41251" y="190292"/>
                    </a:lnTo>
                    <a:lnTo>
                      <a:pt x="48931" y="197824"/>
                    </a:lnTo>
                    <a:lnTo>
                      <a:pt x="57546" y="204850"/>
                    </a:lnTo>
                    <a:lnTo>
                      <a:pt x="67239" y="210810"/>
                    </a:lnTo>
                    <a:lnTo>
                      <a:pt x="77980" y="215479"/>
                    </a:lnTo>
                    <a:lnTo>
                      <a:pt x="89448" y="218781"/>
                    </a:lnTo>
                    <a:lnTo>
                      <a:pt x="101138" y="220630"/>
                    </a:lnTo>
                    <a:lnTo>
                      <a:pt x="112726" y="221136"/>
                    </a:lnTo>
                    <a:lnTo>
                      <a:pt x="123644" y="220692"/>
                    </a:lnTo>
                    <a:lnTo>
                      <a:pt x="134072" y="219830"/>
                    </a:lnTo>
                    <a:lnTo>
                      <a:pt x="144922" y="218479"/>
                    </a:lnTo>
                    <a:lnTo>
                      <a:pt x="157928" y="2164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401105" y="559877"/>
                <a:ext cx="302249" cy="238184"/>
              </a:xfrm>
              <a:custGeom>
                <a:avLst/>
                <a:gdLst/>
                <a:ahLst/>
                <a:cxnLst/>
                <a:rect l="0" t="0" r="0" b="0"/>
                <a:pathLst>
                  <a:path w="302249" h="238184">
                    <a:moveTo>
                      <a:pt x="7450" y="90784"/>
                    </a:moveTo>
                    <a:lnTo>
                      <a:pt x="7450" y="105386"/>
                    </a:lnTo>
                    <a:lnTo>
                      <a:pt x="7450" y="118657"/>
                    </a:lnTo>
                    <a:lnTo>
                      <a:pt x="7454" y="131854"/>
                    </a:lnTo>
                    <a:lnTo>
                      <a:pt x="7627" y="145023"/>
                    </a:lnTo>
                    <a:lnTo>
                      <a:pt x="8275" y="157883"/>
                    </a:lnTo>
                    <a:lnTo>
                      <a:pt x="9500" y="170204"/>
                    </a:lnTo>
                    <a:lnTo>
                      <a:pt x="10279" y="179183"/>
                    </a:lnTo>
                    <a:lnTo>
                      <a:pt x="9482" y="181148"/>
                    </a:lnTo>
                    <a:lnTo>
                      <a:pt x="7665" y="176879"/>
                    </a:lnTo>
                    <a:lnTo>
                      <a:pt x="5428" y="168169"/>
                    </a:lnTo>
                    <a:lnTo>
                      <a:pt x="3297" y="156471"/>
                    </a:lnTo>
                    <a:lnTo>
                      <a:pt x="1533" y="142796"/>
                    </a:lnTo>
                    <a:lnTo>
                      <a:pt x="347" y="127814"/>
                    </a:lnTo>
                    <a:lnTo>
                      <a:pt x="0" y="111969"/>
                    </a:lnTo>
                    <a:lnTo>
                      <a:pt x="546" y="95562"/>
                    </a:lnTo>
                    <a:lnTo>
                      <a:pt x="1877" y="79113"/>
                    </a:lnTo>
                    <a:lnTo>
                      <a:pt x="3834" y="63362"/>
                    </a:lnTo>
                    <a:lnTo>
                      <a:pt x="6267" y="48663"/>
                    </a:lnTo>
                    <a:lnTo>
                      <a:pt x="9374" y="35334"/>
                    </a:lnTo>
                    <a:lnTo>
                      <a:pt x="13669" y="23824"/>
                    </a:lnTo>
                    <a:lnTo>
                      <a:pt x="19338" y="14207"/>
                    </a:lnTo>
                    <a:lnTo>
                      <a:pt x="26264" y="6731"/>
                    </a:lnTo>
                    <a:lnTo>
                      <a:pt x="34209" y="1975"/>
                    </a:lnTo>
                    <a:lnTo>
                      <a:pt x="42916" y="0"/>
                    </a:lnTo>
                    <a:lnTo>
                      <a:pt x="51845" y="605"/>
                    </a:lnTo>
                    <a:lnTo>
                      <a:pt x="60220" y="3585"/>
                    </a:lnTo>
                    <a:lnTo>
                      <a:pt x="67660" y="8587"/>
                    </a:lnTo>
                    <a:lnTo>
                      <a:pt x="74143" y="15178"/>
                    </a:lnTo>
                    <a:lnTo>
                      <a:pt x="79813" y="22956"/>
                    </a:lnTo>
                    <a:lnTo>
                      <a:pt x="84852" y="31592"/>
                    </a:lnTo>
                    <a:lnTo>
                      <a:pt x="89424" y="40999"/>
                    </a:lnTo>
                    <a:lnTo>
                      <a:pt x="93664" y="51297"/>
                    </a:lnTo>
                    <a:lnTo>
                      <a:pt x="97671" y="62485"/>
                    </a:lnTo>
                    <a:lnTo>
                      <a:pt x="101518" y="74440"/>
                    </a:lnTo>
                    <a:lnTo>
                      <a:pt x="105254" y="86997"/>
                    </a:lnTo>
                    <a:lnTo>
                      <a:pt x="108916" y="99997"/>
                    </a:lnTo>
                    <a:lnTo>
                      <a:pt x="112528" y="113151"/>
                    </a:lnTo>
                    <a:lnTo>
                      <a:pt x="116106" y="126056"/>
                    </a:lnTo>
                    <a:lnTo>
                      <a:pt x="119657" y="138516"/>
                    </a:lnTo>
                    <a:lnTo>
                      <a:pt x="123024" y="150680"/>
                    </a:lnTo>
                    <a:lnTo>
                      <a:pt x="125906" y="162920"/>
                    </a:lnTo>
                    <a:lnTo>
                      <a:pt x="128181" y="175450"/>
                    </a:lnTo>
                    <a:lnTo>
                      <a:pt x="130047" y="188156"/>
                    </a:lnTo>
                    <a:lnTo>
                      <a:pt x="131914" y="200693"/>
                    </a:lnTo>
                    <a:lnTo>
                      <a:pt x="134036" y="212839"/>
                    </a:lnTo>
                    <a:lnTo>
                      <a:pt x="136919" y="223434"/>
                    </a:lnTo>
                    <a:lnTo>
                      <a:pt x="141103" y="229220"/>
                    </a:lnTo>
                    <a:lnTo>
                      <a:pt x="145916" y="228583"/>
                    </a:lnTo>
                    <a:lnTo>
                      <a:pt x="150389" y="223464"/>
                    </a:lnTo>
                    <a:lnTo>
                      <a:pt x="154600" y="215758"/>
                    </a:lnTo>
                    <a:lnTo>
                      <a:pt x="159016" y="207049"/>
                    </a:lnTo>
                    <a:lnTo>
                      <a:pt x="163894" y="198230"/>
                    </a:lnTo>
                    <a:lnTo>
                      <a:pt x="169277" y="189666"/>
                    </a:lnTo>
                    <a:lnTo>
                      <a:pt x="175099" y="181442"/>
                    </a:lnTo>
                    <a:lnTo>
                      <a:pt x="181268" y="173534"/>
                    </a:lnTo>
                    <a:lnTo>
                      <a:pt x="187694" y="165879"/>
                    </a:lnTo>
                    <a:lnTo>
                      <a:pt x="194306" y="158415"/>
                    </a:lnTo>
                    <a:lnTo>
                      <a:pt x="201046" y="151089"/>
                    </a:lnTo>
                    <a:lnTo>
                      <a:pt x="207877" y="143860"/>
                    </a:lnTo>
                    <a:lnTo>
                      <a:pt x="214769" y="136699"/>
                    </a:lnTo>
                    <a:lnTo>
                      <a:pt x="221702" y="129579"/>
                    </a:lnTo>
                    <a:lnTo>
                      <a:pt x="228664" y="122323"/>
                    </a:lnTo>
                    <a:lnTo>
                      <a:pt x="235644" y="114612"/>
                    </a:lnTo>
                    <a:lnTo>
                      <a:pt x="242628" y="106306"/>
                    </a:lnTo>
                    <a:lnTo>
                      <a:pt x="249284" y="97270"/>
                    </a:lnTo>
                    <a:lnTo>
                      <a:pt x="254995" y="87293"/>
                    </a:lnTo>
                    <a:lnTo>
                      <a:pt x="259491" y="76365"/>
                    </a:lnTo>
                    <a:lnTo>
                      <a:pt x="262508" y="64941"/>
                    </a:lnTo>
                    <a:lnTo>
                      <a:pt x="263634" y="53814"/>
                    </a:lnTo>
                    <a:lnTo>
                      <a:pt x="262823" y="43414"/>
                    </a:lnTo>
                    <a:lnTo>
                      <a:pt x="260007" y="33975"/>
                    </a:lnTo>
                    <a:lnTo>
                      <a:pt x="254927" y="25708"/>
                    </a:lnTo>
                    <a:lnTo>
                      <a:pt x="247663" y="18609"/>
                    </a:lnTo>
                    <a:lnTo>
                      <a:pt x="238720" y="12993"/>
                    </a:lnTo>
                    <a:lnTo>
                      <a:pt x="228817" y="9569"/>
                    </a:lnTo>
                    <a:lnTo>
                      <a:pt x="218468" y="8529"/>
                    </a:lnTo>
                    <a:lnTo>
                      <a:pt x="208268" y="9778"/>
                    </a:lnTo>
                    <a:lnTo>
                      <a:pt x="198960" y="13199"/>
                    </a:lnTo>
                    <a:lnTo>
                      <a:pt x="190850" y="18500"/>
                    </a:lnTo>
                    <a:lnTo>
                      <a:pt x="183728" y="25294"/>
                    </a:lnTo>
                    <a:lnTo>
                      <a:pt x="177089" y="33207"/>
                    </a:lnTo>
                    <a:lnTo>
                      <a:pt x="170582" y="41932"/>
                    </a:lnTo>
                    <a:lnTo>
                      <a:pt x="164208" y="51226"/>
                    </a:lnTo>
                    <a:lnTo>
                      <a:pt x="158220" y="60918"/>
                    </a:lnTo>
                    <a:lnTo>
                      <a:pt x="152747" y="70884"/>
                    </a:lnTo>
                    <a:lnTo>
                      <a:pt x="147935" y="81205"/>
                    </a:lnTo>
                    <a:lnTo>
                      <a:pt x="144009" y="92126"/>
                    </a:lnTo>
                    <a:lnTo>
                      <a:pt x="141010" y="103732"/>
                    </a:lnTo>
                    <a:lnTo>
                      <a:pt x="139151" y="115799"/>
                    </a:lnTo>
                    <a:lnTo>
                      <a:pt x="138877" y="127899"/>
                    </a:lnTo>
                    <a:lnTo>
                      <a:pt x="140287" y="139779"/>
                    </a:lnTo>
                    <a:lnTo>
                      <a:pt x="143182" y="151366"/>
                    </a:lnTo>
                    <a:lnTo>
                      <a:pt x="147260" y="162680"/>
                    </a:lnTo>
                    <a:lnTo>
                      <a:pt x="152227" y="173766"/>
                    </a:lnTo>
                    <a:lnTo>
                      <a:pt x="158000" y="184517"/>
                    </a:lnTo>
                    <a:lnTo>
                      <a:pt x="164699" y="194669"/>
                    </a:lnTo>
                    <a:lnTo>
                      <a:pt x="172318" y="204122"/>
                    </a:lnTo>
                    <a:lnTo>
                      <a:pt x="180892" y="212607"/>
                    </a:lnTo>
                    <a:lnTo>
                      <a:pt x="190557" y="219627"/>
                    </a:lnTo>
                    <a:lnTo>
                      <a:pt x="201285" y="225051"/>
                    </a:lnTo>
                    <a:lnTo>
                      <a:pt x="212913" y="229048"/>
                    </a:lnTo>
                    <a:lnTo>
                      <a:pt x="225243" y="231906"/>
                    </a:lnTo>
                    <a:lnTo>
                      <a:pt x="238078" y="233905"/>
                    </a:lnTo>
                    <a:lnTo>
                      <a:pt x="250857" y="235288"/>
                    </a:lnTo>
                    <a:lnTo>
                      <a:pt x="264011" y="236383"/>
                    </a:lnTo>
                    <a:lnTo>
                      <a:pt x="279810" y="237293"/>
                    </a:lnTo>
                    <a:lnTo>
                      <a:pt x="302248" y="2381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738503" y="218036"/>
                <a:ext cx="207006" cy="630886"/>
              </a:xfrm>
              <a:custGeom>
                <a:avLst/>
                <a:gdLst/>
                <a:ahLst/>
                <a:cxnLst/>
                <a:rect l="0" t="0" r="0" b="0"/>
                <a:pathLst>
                  <a:path w="207006" h="630886">
                    <a:moveTo>
                      <a:pt x="143834" y="464210"/>
                    </a:moveTo>
                    <a:lnTo>
                      <a:pt x="143767" y="452542"/>
                    </a:lnTo>
                    <a:lnTo>
                      <a:pt x="143127" y="442053"/>
                    </a:lnTo>
                    <a:lnTo>
                      <a:pt x="141826" y="431756"/>
                    </a:lnTo>
                    <a:lnTo>
                      <a:pt x="139793" y="421627"/>
                    </a:lnTo>
                    <a:lnTo>
                      <a:pt x="136829" y="411932"/>
                    </a:lnTo>
                    <a:lnTo>
                      <a:pt x="132899" y="402810"/>
                    </a:lnTo>
                    <a:lnTo>
                      <a:pt x="127804" y="394726"/>
                    </a:lnTo>
                    <a:lnTo>
                      <a:pt x="121104" y="388509"/>
                    </a:lnTo>
                    <a:lnTo>
                      <a:pt x="112711" y="384450"/>
                    </a:lnTo>
                    <a:lnTo>
                      <a:pt x="102991" y="382522"/>
                    </a:lnTo>
                    <a:lnTo>
                      <a:pt x="92558" y="382658"/>
                    </a:lnTo>
                    <a:lnTo>
                      <a:pt x="81848" y="384605"/>
                    </a:lnTo>
                    <a:lnTo>
                      <a:pt x="71406" y="388164"/>
                    </a:lnTo>
                    <a:lnTo>
                      <a:pt x="61935" y="393285"/>
                    </a:lnTo>
                    <a:lnTo>
                      <a:pt x="53719" y="399798"/>
                    </a:lnTo>
                    <a:lnTo>
                      <a:pt x="46697" y="407439"/>
                    </a:lnTo>
                    <a:lnTo>
                      <a:pt x="40657" y="415938"/>
                    </a:lnTo>
                    <a:lnTo>
                      <a:pt x="35366" y="425061"/>
                    </a:lnTo>
                    <a:lnTo>
                      <a:pt x="30622" y="434626"/>
                    </a:lnTo>
                    <a:lnTo>
                      <a:pt x="26268" y="444500"/>
                    </a:lnTo>
                    <a:lnTo>
                      <a:pt x="22183" y="454590"/>
                    </a:lnTo>
                    <a:lnTo>
                      <a:pt x="18285" y="464993"/>
                    </a:lnTo>
                    <a:lnTo>
                      <a:pt x="14514" y="475970"/>
                    </a:lnTo>
                    <a:lnTo>
                      <a:pt x="10833" y="487617"/>
                    </a:lnTo>
                    <a:lnTo>
                      <a:pt x="7379" y="499882"/>
                    </a:lnTo>
                    <a:lnTo>
                      <a:pt x="4439" y="512646"/>
                    </a:lnTo>
                    <a:lnTo>
                      <a:pt x="2134" y="525786"/>
                    </a:lnTo>
                    <a:lnTo>
                      <a:pt x="588" y="539033"/>
                    </a:lnTo>
                    <a:lnTo>
                      <a:pt x="0" y="552000"/>
                    </a:lnTo>
                    <a:lnTo>
                      <a:pt x="389" y="564492"/>
                    </a:lnTo>
                    <a:lnTo>
                      <a:pt x="1785" y="576338"/>
                    </a:lnTo>
                    <a:lnTo>
                      <a:pt x="4318" y="587301"/>
                    </a:lnTo>
                    <a:lnTo>
                      <a:pt x="7952" y="597337"/>
                    </a:lnTo>
                    <a:lnTo>
                      <a:pt x="12679" y="606399"/>
                    </a:lnTo>
                    <a:lnTo>
                      <a:pt x="18601" y="614348"/>
                    </a:lnTo>
                    <a:lnTo>
                      <a:pt x="25658" y="621203"/>
                    </a:lnTo>
                    <a:lnTo>
                      <a:pt x="33668" y="626638"/>
                    </a:lnTo>
                    <a:lnTo>
                      <a:pt x="42415" y="629934"/>
                    </a:lnTo>
                    <a:lnTo>
                      <a:pt x="51699" y="630885"/>
                    </a:lnTo>
                    <a:lnTo>
                      <a:pt x="61204" y="629574"/>
                    </a:lnTo>
                    <a:lnTo>
                      <a:pt x="70504" y="626110"/>
                    </a:lnTo>
                    <a:lnTo>
                      <a:pt x="79387" y="620777"/>
                    </a:lnTo>
                    <a:lnTo>
                      <a:pt x="87826" y="613791"/>
                    </a:lnTo>
                    <a:lnTo>
                      <a:pt x="95880" y="605216"/>
                    </a:lnTo>
                    <a:lnTo>
                      <a:pt x="103627" y="595225"/>
                    </a:lnTo>
                    <a:lnTo>
                      <a:pt x="110985" y="583926"/>
                    </a:lnTo>
                    <a:lnTo>
                      <a:pt x="117707" y="571286"/>
                    </a:lnTo>
                    <a:lnTo>
                      <a:pt x="123713" y="557412"/>
                    </a:lnTo>
                    <a:lnTo>
                      <a:pt x="129069" y="542519"/>
                    </a:lnTo>
                    <a:lnTo>
                      <a:pt x="133901" y="526844"/>
                    </a:lnTo>
                    <a:lnTo>
                      <a:pt x="138338" y="510604"/>
                    </a:lnTo>
                    <a:lnTo>
                      <a:pt x="142488" y="494294"/>
                    </a:lnTo>
                    <a:lnTo>
                      <a:pt x="146435" y="478650"/>
                    </a:lnTo>
                    <a:lnTo>
                      <a:pt x="150237" y="464006"/>
                    </a:lnTo>
                    <a:lnTo>
                      <a:pt x="153775" y="449868"/>
                    </a:lnTo>
                    <a:lnTo>
                      <a:pt x="156772" y="435154"/>
                    </a:lnTo>
                    <a:lnTo>
                      <a:pt x="159119" y="419284"/>
                    </a:lnTo>
                    <a:lnTo>
                      <a:pt x="160864" y="402180"/>
                    </a:lnTo>
                    <a:lnTo>
                      <a:pt x="162117" y="384008"/>
                    </a:lnTo>
                    <a:lnTo>
                      <a:pt x="162994" y="364997"/>
                    </a:lnTo>
                    <a:lnTo>
                      <a:pt x="163430" y="345366"/>
                    </a:lnTo>
                    <a:lnTo>
                      <a:pt x="163199" y="325290"/>
                    </a:lnTo>
                    <a:lnTo>
                      <a:pt x="162234" y="304911"/>
                    </a:lnTo>
                    <a:lnTo>
                      <a:pt x="160773" y="284653"/>
                    </a:lnTo>
                    <a:lnTo>
                      <a:pt x="159254" y="265198"/>
                    </a:lnTo>
                    <a:lnTo>
                      <a:pt x="157933" y="246849"/>
                    </a:lnTo>
                    <a:lnTo>
                      <a:pt x="156726" y="229408"/>
                    </a:lnTo>
                    <a:lnTo>
                      <a:pt x="155308" y="212388"/>
                    </a:lnTo>
                    <a:lnTo>
                      <a:pt x="153503" y="195451"/>
                    </a:lnTo>
                    <a:lnTo>
                      <a:pt x="151290" y="178447"/>
                    </a:lnTo>
                    <a:lnTo>
                      <a:pt x="148725" y="161330"/>
                    </a:lnTo>
                    <a:lnTo>
                      <a:pt x="145886" y="144113"/>
                    </a:lnTo>
                    <a:lnTo>
                      <a:pt x="142843" y="127142"/>
                    </a:lnTo>
                    <a:lnTo>
                      <a:pt x="139655" y="111053"/>
                    </a:lnTo>
                    <a:lnTo>
                      <a:pt x="136364" y="96125"/>
                    </a:lnTo>
                    <a:lnTo>
                      <a:pt x="133002" y="82306"/>
                    </a:lnTo>
                    <a:lnTo>
                      <a:pt x="129593" y="69403"/>
                    </a:lnTo>
                    <a:lnTo>
                      <a:pt x="126151" y="57203"/>
                    </a:lnTo>
                    <a:lnTo>
                      <a:pt x="122686" y="45516"/>
                    </a:lnTo>
                    <a:lnTo>
                      <a:pt x="119207" y="34193"/>
                    </a:lnTo>
                    <a:lnTo>
                      <a:pt x="115709" y="23147"/>
                    </a:lnTo>
                    <a:lnTo>
                      <a:pt x="111867" y="13118"/>
                    </a:lnTo>
                    <a:lnTo>
                      <a:pt x="107070" y="5585"/>
                    </a:lnTo>
                    <a:lnTo>
                      <a:pt x="101073" y="1167"/>
                    </a:lnTo>
                    <a:lnTo>
                      <a:pt x="94435" y="0"/>
                    </a:lnTo>
                    <a:lnTo>
                      <a:pt x="88280" y="2177"/>
                    </a:lnTo>
                    <a:lnTo>
                      <a:pt x="83220" y="7385"/>
                    </a:lnTo>
                    <a:lnTo>
                      <a:pt x="79351" y="15066"/>
                    </a:lnTo>
                    <a:lnTo>
                      <a:pt x="76524" y="24630"/>
                    </a:lnTo>
                    <a:lnTo>
                      <a:pt x="74519" y="35565"/>
                    </a:lnTo>
                    <a:lnTo>
                      <a:pt x="73291" y="47307"/>
                    </a:lnTo>
                    <a:lnTo>
                      <a:pt x="72976" y="59253"/>
                    </a:lnTo>
                    <a:lnTo>
                      <a:pt x="73567" y="71080"/>
                    </a:lnTo>
                    <a:lnTo>
                      <a:pt x="74774" y="83326"/>
                    </a:lnTo>
                    <a:lnTo>
                      <a:pt x="76121" y="97219"/>
                    </a:lnTo>
                    <a:lnTo>
                      <a:pt x="77326" y="113298"/>
                    </a:lnTo>
                    <a:lnTo>
                      <a:pt x="78456" y="130831"/>
                    </a:lnTo>
                    <a:lnTo>
                      <a:pt x="79822" y="148224"/>
                    </a:lnTo>
                    <a:lnTo>
                      <a:pt x="81593" y="164551"/>
                    </a:lnTo>
                    <a:lnTo>
                      <a:pt x="83783" y="179577"/>
                    </a:lnTo>
                    <a:lnTo>
                      <a:pt x="86331" y="193423"/>
                    </a:lnTo>
                    <a:lnTo>
                      <a:pt x="89156" y="206327"/>
                    </a:lnTo>
                    <a:lnTo>
                      <a:pt x="92019" y="218686"/>
                    </a:lnTo>
                    <a:lnTo>
                      <a:pt x="94555" y="231008"/>
                    </a:lnTo>
                    <a:lnTo>
                      <a:pt x="96593" y="243567"/>
                    </a:lnTo>
                    <a:lnTo>
                      <a:pt x="98300" y="256279"/>
                    </a:lnTo>
                    <a:lnTo>
                      <a:pt x="100060" y="268814"/>
                    </a:lnTo>
                    <a:lnTo>
                      <a:pt x="102099" y="280991"/>
                    </a:lnTo>
                    <a:lnTo>
                      <a:pt x="104470" y="292947"/>
                    </a:lnTo>
                    <a:lnTo>
                      <a:pt x="107141" y="305040"/>
                    </a:lnTo>
                    <a:lnTo>
                      <a:pt x="110052" y="317482"/>
                    </a:lnTo>
                    <a:lnTo>
                      <a:pt x="113142" y="330635"/>
                    </a:lnTo>
                    <a:lnTo>
                      <a:pt x="116364" y="345068"/>
                    </a:lnTo>
                    <a:lnTo>
                      <a:pt x="119680" y="360968"/>
                    </a:lnTo>
                    <a:lnTo>
                      <a:pt x="123229" y="378037"/>
                    </a:lnTo>
                    <a:lnTo>
                      <a:pt x="127297" y="395712"/>
                    </a:lnTo>
                    <a:lnTo>
                      <a:pt x="131993" y="413594"/>
                    </a:lnTo>
                    <a:lnTo>
                      <a:pt x="137115" y="431328"/>
                    </a:lnTo>
                    <a:lnTo>
                      <a:pt x="142245" y="448534"/>
                    </a:lnTo>
                    <a:lnTo>
                      <a:pt x="147143" y="465066"/>
                    </a:lnTo>
                    <a:lnTo>
                      <a:pt x="151907" y="480963"/>
                    </a:lnTo>
                    <a:lnTo>
                      <a:pt x="156864" y="496340"/>
                    </a:lnTo>
                    <a:lnTo>
                      <a:pt x="162200" y="511310"/>
                    </a:lnTo>
                    <a:lnTo>
                      <a:pt x="167936" y="525653"/>
                    </a:lnTo>
                    <a:lnTo>
                      <a:pt x="174019" y="538841"/>
                    </a:lnTo>
                    <a:lnTo>
                      <a:pt x="180365" y="550671"/>
                    </a:lnTo>
                    <a:lnTo>
                      <a:pt x="186599" y="561151"/>
                    </a:lnTo>
                    <a:lnTo>
                      <a:pt x="192680" y="571460"/>
                    </a:lnTo>
                    <a:lnTo>
                      <a:pt x="199140" y="583618"/>
                    </a:lnTo>
                    <a:lnTo>
                      <a:pt x="207005" y="60108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082379" y="75594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24" name="Straight Connector 23"/>
          <p:cNvCxnSpPr/>
          <p:nvPr/>
        </p:nvCxnSpPr>
        <p:spPr>
          <a:xfrm>
            <a:off x="1631950" y="3821810"/>
            <a:ext cx="65214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1790029" y="3179606"/>
            <a:ext cx="1326407" cy="1316063"/>
            <a:chOff x="1790029" y="3179606"/>
            <a:chExt cx="1326407" cy="1316063"/>
          </a:xfrm>
        </p:grpSpPr>
        <p:sp>
          <p:nvSpPr>
            <p:cNvPr id="25" name="Freeform 24"/>
            <p:cNvSpPr/>
            <p:nvPr/>
          </p:nvSpPr>
          <p:spPr>
            <a:xfrm>
              <a:off x="1790029" y="3284891"/>
              <a:ext cx="714690" cy="481558"/>
            </a:xfrm>
            <a:custGeom>
              <a:avLst/>
              <a:gdLst/>
              <a:ahLst/>
              <a:cxnLst/>
              <a:rect l="0" t="0" r="0" b="0"/>
              <a:pathLst>
                <a:path w="714690" h="481558">
                  <a:moveTo>
                    <a:pt x="52458" y="0"/>
                  </a:moveTo>
                  <a:lnTo>
                    <a:pt x="36817" y="17981"/>
                  </a:lnTo>
                  <a:lnTo>
                    <a:pt x="14020" y="74353"/>
                  </a:lnTo>
                  <a:lnTo>
                    <a:pt x="2968" y="122182"/>
                  </a:lnTo>
                  <a:lnTo>
                    <a:pt x="438" y="181672"/>
                  </a:lnTo>
                  <a:lnTo>
                    <a:pt x="0" y="229953"/>
                  </a:lnTo>
                  <a:lnTo>
                    <a:pt x="7087" y="290264"/>
                  </a:lnTo>
                  <a:lnTo>
                    <a:pt x="12820" y="344118"/>
                  </a:lnTo>
                  <a:lnTo>
                    <a:pt x="29387" y="399645"/>
                  </a:lnTo>
                  <a:lnTo>
                    <a:pt x="53446" y="438991"/>
                  </a:lnTo>
                  <a:lnTo>
                    <a:pt x="60136" y="447078"/>
                  </a:lnTo>
                  <a:lnTo>
                    <a:pt x="80047" y="456065"/>
                  </a:lnTo>
                  <a:lnTo>
                    <a:pt x="103324" y="458889"/>
                  </a:lnTo>
                  <a:lnTo>
                    <a:pt x="157509" y="448179"/>
                  </a:lnTo>
                  <a:lnTo>
                    <a:pt x="220893" y="422478"/>
                  </a:lnTo>
                  <a:lnTo>
                    <a:pt x="269429" y="382345"/>
                  </a:lnTo>
                  <a:lnTo>
                    <a:pt x="303041" y="325751"/>
                  </a:lnTo>
                  <a:lnTo>
                    <a:pt x="329216" y="263157"/>
                  </a:lnTo>
                  <a:lnTo>
                    <a:pt x="331719" y="260835"/>
                  </a:lnTo>
                  <a:lnTo>
                    <a:pt x="333389" y="263967"/>
                  </a:lnTo>
                  <a:lnTo>
                    <a:pt x="336287" y="315218"/>
                  </a:lnTo>
                  <a:lnTo>
                    <a:pt x="342258" y="377324"/>
                  </a:lnTo>
                  <a:lnTo>
                    <a:pt x="356953" y="410107"/>
                  </a:lnTo>
                  <a:lnTo>
                    <a:pt x="396624" y="459084"/>
                  </a:lnTo>
                  <a:lnTo>
                    <a:pt x="428694" y="475016"/>
                  </a:lnTo>
                  <a:lnTo>
                    <a:pt x="467832" y="481557"/>
                  </a:lnTo>
                  <a:lnTo>
                    <a:pt x="503474" y="477906"/>
                  </a:lnTo>
                  <a:lnTo>
                    <a:pt x="553025" y="457786"/>
                  </a:lnTo>
                  <a:lnTo>
                    <a:pt x="609955" y="417458"/>
                  </a:lnTo>
                  <a:lnTo>
                    <a:pt x="665995" y="360154"/>
                  </a:lnTo>
                  <a:lnTo>
                    <a:pt x="683110" y="343732"/>
                  </a:lnTo>
                  <a:lnTo>
                    <a:pt x="699322" y="313586"/>
                  </a:lnTo>
                  <a:lnTo>
                    <a:pt x="710365" y="274368"/>
                  </a:lnTo>
                  <a:lnTo>
                    <a:pt x="714689" y="212427"/>
                  </a:lnTo>
                  <a:lnTo>
                    <a:pt x="709954" y="160374"/>
                  </a:lnTo>
                  <a:lnTo>
                    <a:pt x="695447" y="132656"/>
                  </a:lnTo>
                  <a:lnTo>
                    <a:pt x="676331" y="109625"/>
                  </a:lnTo>
                  <a:lnTo>
                    <a:pt x="650260" y="93573"/>
                  </a:lnTo>
                  <a:lnTo>
                    <a:pt x="59994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26839" y="3513564"/>
              <a:ext cx="326384" cy="261339"/>
            </a:xfrm>
            <a:custGeom>
              <a:avLst/>
              <a:gdLst/>
              <a:ahLst/>
              <a:cxnLst/>
              <a:rect l="0" t="0" r="0" b="0"/>
              <a:pathLst>
                <a:path w="326384" h="261339">
                  <a:moveTo>
                    <a:pt x="0" y="55596"/>
                  </a:moveTo>
                  <a:lnTo>
                    <a:pt x="16768" y="66775"/>
                  </a:lnTo>
                  <a:lnTo>
                    <a:pt x="34358" y="69143"/>
                  </a:lnTo>
                  <a:lnTo>
                    <a:pt x="90659" y="64183"/>
                  </a:lnTo>
                  <a:lnTo>
                    <a:pt x="137948" y="42458"/>
                  </a:lnTo>
                  <a:lnTo>
                    <a:pt x="143438" y="36309"/>
                  </a:lnTo>
                  <a:lnTo>
                    <a:pt x="145928" y="28700"/>
                  </a:lnTo>
                  <a:lnTo>
                    <a:pt x="146418" y="20118"/>
                  </a:lnTo>
                  <a:lnTo>
                    <a:pt x="143236" y="13227"/>
                  </a:lnTo>
                  <a:lnTo>
                    <a:pt x="130341" y="2450"/>
                  </a:lnTo>
                  <a:lnTo>
                    <a:pt x="112911" y="0"/>
                  </a:lnTo>
                  <a:lnTo>
                    <a:pt x="103350" y="985"/>
                  </a:lnTo>
                  <a:lnTo>
                    <a:pt x="86488" y="8318"/>
                  </a:lnTo>
                  <a:lnTo>
                    <a:pt x="78715" y="13549"/>
                  </a:lnTo>
                  <a:lnTo>
                    <a:pt x="66960" y="28720"/>
                  </a:lnTo>
                  <a:lnTo>
                    <a:pt x="46122" y="85679"/>
                  </a:lnTo>
                  <a:lnTo>
                    <a:pt x="31684" y="140221"/>
                  </a:lnTo>
                  <a:lnTo>
                    <a:pt x="26950" y="166907"/>
                  </a:lnTo>
                  <a:lnTo>
                    <a:pt x="33443" y="212634"/>
                  </a:lnTo>
                  <a:lnTo>
                    <a:pt x="40600" y="233015"/>
                  </a:lnTo>
                  <a:lnTo>
                    <a:pt x="51580" y="249873"/>
                  </a:lnTo>
                  <a:lnTo>
                    <a:pt x="60123" y="255304"/>
                  </a:lnTo>
                  <a:lnTo>
                    <a:pt x="82093" y="261338"/>
                  </a:lnTo>
                  <a:lnTo>
                    <a:pt x="115181" y="259147"/>
                  </a:lnTo>
                  <a:lnTo>
                    <a:pt x="168373" y="244647"/>
                  </a:lnTo>
                  <a:lnTo>
                    <a:pt x="231620" y="220892"/>
                  </a:lnTo>
                  <a:lnTo>
                    <a:pt x="294797" y="193114"/>
                  </a:lnTo>
                  <a:lnTo>
                    <a:pt x="326383" y="181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21808" y="3179606"/>
              <a:ext cx="94628" cy="1316063"/>
            </a:xfrm>
            <a:custGeom>
              <a:avLst/>
              <a:gdLst/>
              <a:ahLst/>
              <a:cxnLst/>
              <a:rect l="0" t="0" r="0" b="0"/>
              <a:pathLst>
                <a:path w="94628" h="1316063">
                  <a:moveTo>
                    <a:pt x="63041" y="0"/>
                  </a:moveTo>
                  <a:lnTo>
                    <a:pt x="51863" y="11178"/>
                  </a:lnTo>
                  <a:lnTo>
                    <a:pt x="46375" y="29144"/>
                  </a:lnTo>
                  <a:lnTo>
                    <a:pt x="34157" y="83906"/>
                  </a:lnTo>
                  <a:lnTo>
                    <a:pt x="23887" y="132517"/>
                  </a:lnTo>
                  <a:lnTo>
                    <a:pt x="15923" y="192162"/>
                  </a:lnTo>
                  <a:lnTo>
                    <a:pt x="12036" y="240471"/>
                  </a:lnTo>
                  <a:lnTo>
                    <a:pt x="10884" y="291829"/>
                  </a:lnTo>
                  <a:lnTo>
                    <a:pt x="10543" y="344091"/>
                  </a:lnTo>
                  <a:lnTo>
                    <a:pt x="4852" y="402210"/>
                  </a:lnTo>
                  <a:lnTo>
                    <a:pt x="1346" y="463884"/>
                  </a:lnTo>
                  <a:lnTo>
                    <a:pt x="308" y="526611"/>
                  </a:lnTo>
                  <a:lnTo>
                    <a:pt x="0" y="589651"/>
                  </a:lnTo>
                  <a:lnTo>
                    <a:pt x="7131" y="652128"/>
                  </a:lnTo>
                  <a:lnTo>
                    <a:pt x="10601" y="708340"/>
                  </a:lnTo>
                  <a:lnTo>
                    <a:pt x="17348" y="768279"/>
                  </a:lnTo>
                  <a:lnTo>
                    <a:pt x="21037" y="824773"/>
                  </a:lnTo>
                  <a:lnTo>
                    <a:pt x="27849" y="883106"/>
                  </a:lnTo>
                  <a:lnTo>
                    <a:pt x="31557" y="932236"/>
                  </a:lnTo>
                  <a:lnTo>
                    <a:pt x="38375" y="982147"/>
                  </a:lnTo>
                  <a:lnTo>
                    <a:pt x="41271" y="1044646"/>
                  </a:lnTo>
                  <a:lnTo>
                    <a:pt x="47433" y="1101792"/>
                  </a:lnTo>
                  <a:lnTo>
                    <a:pt x="60177" y="1160767"/>
                  </a:lnTo>
                  <a:lnTo>
                    <a:pt x="71070" y="1220266"/>
                  </a:lnTo>
                  <a:lnTo>
                    <a:pt x="90036" y="1283216"/>
                  </a:lnTo>
                  <a:lnTo>
                    <a:pt x="94627" y="1316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16910" y="2947979"/>
            <a:ext cx="2473764" cy="839160"/>
            <a:chOff x="3316910" y="2947979"/>
            <a:chExt cx="2473764" cy="839160"/>
          </a:xfrm>
        </p:grpSpPr>
        <p:sp>
          <p:nvSpPr>
            <p:cNvPr id="29" name="Freeform 28"/>
            <p:cNvSpPr/>
            <p:nvPr/>
          </p:nvSpPr>
          <p:spPr>
            <a:xfrm>
              <a:off x="3316910" y="3400704"/>
              <a:ext cx="661617" cy="315657"/>
            </a:xfrm>
            <a:custGeom>
              <a:avLst/>
              <a:gdLst/>
              <a:ahLst/>
              <a:cxnLst/>
              <a:rect l="0" t="0" r="0" b="0"/>
              <a:pathLst>
                <a:path w="661617" h="315657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057" y="142950"/>
                  </a:lnTo>
                  <a:lnTo>
                    <a:pt x="24327" y="205045"/>
                  </a:lnTo>
                  <a:lnTo>
                    <a:pt x="40308" y="234929"/>
                  </a:lnTo>
                  <a:lnTo>
                    <a:pt x="80472" y="280434"/>
                  </a:lnTo>
                  <a:lnTo>
                    <a:pt x="106987" y="296131"/>
                  </a:lnTo>
                  <a:lnTo>
                    <a:pt x="148557" y="310746"/>
                  </a:lnTo>
                  <a:lnTo>
                    <a:pt x="200615" y="314846"/>
                  </a:lnTo>
                  <a:lnTo>
                    <a:pt x="255959" y="315656"/>
                  </a:lnTo>
                  <a:lnTo>
                    <a:pt x="280804" y="309528"/>
                  </a:lnTo>
                  <a:lnTo>
                    <a:pt x="311403" y="292923"/>
                  </a:lnTo>
                  <a:lnTo>
                    <a:pt x="326504" y="278757"/>
                  </a:lnTo>
                  <a:lnTo>
                    <a:pt x="349665" y="230901"/>
                  </a:lnTo>
                  <a:lnTo>
                    <a:pt x="355203" y="194237"/>
                  </a:lnTo>
                  <a:lnTo>
                    <a:pt x="353641" y="187983"/>
                  </a:lnTo>
                  <a:lnTo>
                    <a:pt x="350259" y="186154"/>
                  </a:lnTo>
                  <a:lnTo>
                    <a:pt x="345666" y="187273"/>
                  </a:lnTo>
                  <a:lnTo>
                    <a:pt x="342603" y="192699"/>
                  </a:lnTo>
                  <a:lnTo>
                    <a:pt x="339200" y="211206"/>
                  </a:lnTo>
                  <a:lnTo>
                    <a:pt x="345421" y="252810"/>
                  </a:lnTo>
                  <a:lnTo>
                    <a:pt x="351371" y="273797"/>
                  </a:lnTo>
                  <a:lnTo>
                    <a:pt x="364154" y="291703"/>
                  </a:lnTo>
                  <a:lnTo>
                    <a:pt x="372476" y="299754"/>
                  </a:lnTo>
                  <a:lnTo>
                    <a:pt x="394201" y="308699"/>
                  </a:lnTo>
                  <a:lnTo>
                    <a:pt x="446276" y="314442"/>
                  </a:lnTo>
                  <a:lnTo>
                    <a:pt x="500453" y="314406"/>
                  </a:lnTo>
                  <a:lnTo>
                    <a:pt x="534022" y="306197"/>
                  </a:lnTo>
                  <a:lnTo>
                    <a:pt x="597144" y="262853"/>
                  </a:lnTo>
                  <a:lnTo>
                    <a:pt x="648675" y="204994"/>
                  </a:lnTo>
                  <a:lnTo>
                    <a:pt x="656557" y="183915"/>
                  </a:lnTo>
                  <a:lnTo>
                    <a:pt x="661616" y="132255"/>
                  </a:lnTo>
                  <a:lnTo>
                    <a:pt x="656069" y="111033"/>
                  </a:lnTo>
                  <a:lnTo>
                    <a:pt x="651314" y="102098"/>
                  </a:lnTo>
                  <a:lnTo>
                    <a:pt x="636673" y="89051"/>
                  </a:lnTo>
                  <a:lnTo>
                    <a:pt x="617297" y="80523"/>
                  </a:lnTo>
                  <a:lnTo>
                    <a:pt x="581251" y="76891"/>
                  </a:lnTo>
                  <a:lnTo>
                    <a:pt x="550164" y="80364"/>
                  </a:lnTo>
                  <a:lnTo>
                    <a:pt x="52599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53471" y="3547702"/>
              <a:ext cx="336913" cy="215021"/>
            </a:xfrm>
            <a:custGeom>
              <a:avLst/>
              <a:gdLst/>
              <a:ahLst/>
              <a:cxnLst/>
              <a:rect l="0" t="0" r="0" b="0"/>
              <a:pathLst>
                <a:path w="336913" h="215021">
                  <a:moveTo>
                    <a:pt x="0" y="105686"/>
                  </a:moveTo>
                  <a:lnTo>
                    <a:pt x="61111" y="87728"/>
                  </a:lnTo>
                  <a:lnTo>
                    <a:pt x="115543" y="70537"/>
                  </a:lnTo>
                  <a:lnTo>
                    <a:pt x="141730" y="54457"/>
                  </a:lnTo>
                  <a:lnTo>
                    <a:pt x="145959" y="46967"/>
                  </a:lnTo>
                  <a:lnTo>
                    <a:pt x="147539" y="29286"/>
                  </a:lnTo>
                  <a:lnTo>
                    <a:pt x="143983" y="20828"/>
                  </a:lnTo>
                  <a:lnTo>
                    <a:pt x="130673" y="5190"/>
                  </a:lnTo>
                  <a:lnTo>
                    <a:pt x="121040" y="1254"/>
                  </a:lnTo>
                  <a:lnTo>
                    <a:pt x="97860" y="0"/>
                  </a:lnTo>
                  <a:lnTo>
                    <a:pt x="78198" y="6462"/>
                  </a:lnTo>
                  <a:lnTo>
                    <a:pt x="46512" y="29674"/>
                  </a:lnTo>
                  <a:lnTo>
                    <a:pt x="18893" y="65195"/>
                  </a:lnTo>
                  <a:lnTo>
                    <a:pt x="9177" y="85351"/>
                  </a:lnTo>
                  <a:lnTo>
                    <a:pt x="7198" y="106007"/>
                  </a:lnTo>
                  <a:lnTo>
                    <a:pt x="15460" y="147864"/>
                  </a:lnTo>
                  <a:lnTo>
                    <a:pt x="20835" y="156032"/>
                  </a:lnTo>
                  <a:lnTo>
                    <a:pt x="67369" y="192823"/>
                  </a:lnTo>
                  <a:lnTo>
                    <a:pt x="121956" y="213939"/>
                  </a:lnTo>
                  <a:lnTo>
                    <a:pt x="145449" y="215020"/>
                  </a:lnTo>
                  <a:lnTo>
                    <a:pt x="200955" y="203099"/>
                  </a:lnTo>
                  <a:lnTo>
                    <a:pt x="250438" y="186626"/>
                  </a:lnTo>
                  <a:lnTo>
                    <a:pt x="312538" y="155845"/>
                  </a:lnTo>
                  <a:lnTo>
                    <a:pt x="336912" y="137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71786" y="3474404"/>
              <a:ext cx="176526" cy="302997"/>
            </a:xfrm>
            <a:custGeom>
              <a:avLst/>
              <a:gdLst/>
              <a:ahLst/>
              <a:cxnLst/>
              <a:rect l="0" t="0" r="0" b="0"/>
              <a:pathLst>
                <a:path w="176526" h="302997">
                  <a:moveTo>
                    <a:pt x="29125" y="252684"/>
                  </a:moveTo>
                  <a:lnTo>
                    <a:pt x="20792" y="203753"/>
                  </a:lnTo>
                  <a:lnTo>
                    <a:pt x="13442" y="150212"/>
                  </a:lnTo>
                  <a:lnTo>
                    <a:pt x="1894" y="97435"/>
                  </a:lnTo>
                  <a:lnTo>
                    <a:pt x="0" y="64094"/>
                  </a:lnTo>
                  <a:lnTo>
                    <a:pt x="1520" y="63787"/>
                  </a:lnTo>
                  <a:lnTo>
                    <a:pt x="3703" y="67091"/>
                  </a:lnTo>
                  <a:lnTo>
                    <a:pt x="10613" y="118640"/>
                  </a:lnTo>
                  <a:lnTo>
                    <a:pt x="17020" y="172524"/>
                  </a:lnTo>
                  <a:lnTo>
                    <a:pt x="26691" y="228228"/>
                  </a:lnTo>
                  <a:lnTo>
                    <a:pt x="39866" y="284291"/>
                  </a:lnTo>
                  <a:lnTo>
                    <a:pt x="44428" y="302996"/>
                  </a:lnTo>
                  <a:lnTo>
                    <a:pt x="31703" y="239965"/>
                  </a:lnTo>
                  <a:lnTo>
                    <a:pt x="29635" y="185571"/>
                  </a:lnTo>
                  <a:lnTo>
                    <a:pt x="37526" y="124090"/>
                  </a:lnTo>
                  <a:lnTo>
                    <a:pt x="44823" y="75334"/>
                  </a:lnTo>
                  <a:lnTo>
                    <a:pt x="59773" y="48187"/>
                  </a:lnTo>
                  <a:lnTo>
                    <a:pt x="79021" y="25326"/>
                  </a:lnTo>
                  <a:lnTo>
                    <a:pt x="105131" y="9324"/>
                  </a:lnTo>
                  <a:lnTo>
                    <a:pt x="157865" y="1228"/>
                  </a:lnTo>
                  <a:lnTo>
                    <a:pt x="1765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69367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53596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51053" y="3547554"/>
              <a:ext cx="197300" cy="239585"/>
            </a:xfrm>
            <a:custGeom>
              <a:avLst/>
              <a:gdLst/>
              <a:ahLst/>
              <a:cxnLst/>
              <a:rect l="0" t="0" r="0" b="0"/>
              <a:pathLst>
                <a:path w="197300" h="239585">
                  <a:moveTo>
                    <a:pt x="134128" y="21606"/>
                  </a:moveTo>
                  <a:lnTo>
                    <a:pt x="122950" y="4839"/>
                  </a:lnTo>
                  <a:lnTo>
                    <a:pt x="116147" y="1069"/>
                  </a:lnTo>
                  <a:lnTo>
                    <a:pt x="99230" y="0"/>
                  </a:lnTo>
                  <a:lnTo>
                    <a:pt x="69976" y="5976"/>
                  </a:lnTo>
                  <a:lnTo>
                    <a:pt x="52583" y="18169"/>
                  </a:lnTo>
                  <a:lnTo>
                    <a:pt x="16328" y="57418"/>
                  </a:lnTo>
                  <a:lnTo>
                    <a:pt x="6514" y="76127"/>
                  </a:lnTo>
                  <a:lnTo>
                    <a:pt x="0" y="111980"/>
                  </a:lnTo>
                  <a:lnTo>
                    <a:pt x="6205" y="164847"/>
                  </a:lnTo>
                  <a:lnTo>
                    <a:pt x="16546" y="198189"/>
                  </a:lnTo>
                  <a:lnTo>
                    <a:pt x="27667" y="215511"/>
                  </a:lnTo>
                  <a:lnTo>
                    <a:pt x="43528" y="227889"/>
                  </a:lnTo>
                  <a:lnTo>
                    <a:pt x="63446" y="236120"/>
                  </a:lnTo>
                  <a:lnTo>
                    <a:pt x="99797" y="239584"/>
                  </a:lnTo>
                  <a:lnTo>
                    <a:pt x="154824" y="227793"/>
                  </a:lnTo>
                  <a:lnTo>
                    <a:pt x="197299" y="211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69367" y="3579689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0" y="73699"/>
                  </a:moveTo>
                  <a:lnTo>
                    <a:pt x="52706" y="54571"/>
                  </a:lnTo>
                  <a:lnTo>
                    <a:pt x="105084" y="1335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90466" y="2947979"/>
              <a:ext cx="558012" cy="810695"/>
            </a:xfrm>
            <a:custGeom>
              <a:avLst/>
              <a:gdLst/>
              <a:ahLst/>
              <a:cxnLst/>
              <a:rect l="0" t="0" r="0" b="0"/>
              <a:pathLst>
                <a:path w="558012" h="810695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4329" y="95457"/>
                  </a:lnTo>
                  <a:lnTo>
                    <a:pt x="73940" y="152775"/>
                  </a:lnTo>
                  <a:lnTo>
                    <a:pt x="109996" y="209892"/>
                  </a:lnTo>
                  <a:lnTo>
                    <a:pt x="152959" y="268712"/>
                  </a:lnTo>
                  <a:lnTo>
                    <a:pt x="196404" y="330881"/>
                  </a:lnTo>
                  <a:lnTo>
                    <a:pt x="231610" y="382738"/>
                  </a:lnTo>
                  <a:lnTo>
                    <a:pt x="273955" y="441299"/>
                  </a:lnTo>
                  <a:lnTo>
                    <a:pt x="319075" y="499223"/>
                  </a:lnTo>
                  <a:lnTo>
                    <a:pt x="354421" y="556970"/>
                  </a:lnTo>
                  <a:lnTo>
                    <a:pt x="397882" y="610516"/>
                  </a:lnTo>
                  <a:lnTo>
                    <a:pt x="442004" y="670692"/>
                  </a:lnTo>
                  <a:lnTo>
                    <a:pt x="484294" y="727116"/>
                  </a:lnTo>
                  <a:lnTo>
                    <a:pt x="533443" y="785550"/>
                  </a:lnTo>
                  <a:lnTo>
                    <a:pt x="558011" y="8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80103" y="2984341"/>
              <a:ext cx="210571" cy="795390"/>
            </a:xfrm>
            <a:custGeom>
              <a:avLst/>
              <a:gdLst/>
              <a:ahLst/>
              <a:cxnLst/>
              <a:rect l="0" t="0" r="0" b="0"/>
              <a:pathLst>
                <a:path w="210571" h="795390">
                  <a:moveTo>
                    <a:pt x="0" y="795389"/>
                  </a:moveTo>
                  <a:lnTo>
                    <a:pt x="8334" y="757911"/>
                  </a:lnTo>
                  <a:lnTo>
                    <a:pt x="17475" y="698904"/>
                  </a:lnTo>
                  <a:lnTo>
                    <a:pt x="20350" y="635734"/>
                  </a:lnTo>
                  <a:lnTo>
                    <a:pt x="20848" y="584307"/>
                  </a:lnTo>
                  <a:lnTo>
                    <a:pt x="20995" y="535144"/>
                  </a:lnTo>
                  <a:lnTo>
                    <a:pt x="21045" y="476611"/>
                  </a:lnTo>
                  <a:lnTo>
                    <a:pt x="21054" y="428496"/>
                  </a:lnTo>
                  <a:lnTo>
                    <a:pt x="21057" y="367071"/>
                  </a:lnTo>
                  <a:lnTo>
                    <a:pt x="22227" y="318180"/>
                  </a:lnTo>
                  <a:lnTo>
                    <a:pt x="29391" y="256026"/>
                  </a:lnTo>
                  <a:lnTo>
                    <a:pt x="36741" y="198948"/>
                  </a:lnTo>
                  <a:lnTo>
                    <a:pt x="52860" y="143107"/>
                  </a:lnTo>
                  <a:lnTo>
                    <a:pt x="71389" y="90044"/>
                  </a:lnTo>
                  <a:lnTo>
                    <a:pt x="101973" y="27985"/>
                  </a:lnTo>
                  <a:lnTo>
                    <a:pt x="113952" y="11344"/>
                  </a:lnTo>
                  <a:lnTo>
                    <a:pt x="133314" y="2388"/>
                  </a:lnTo>
                  <a:lnTo>
                    <a:pt x="145028" y="0"/>
                  </a:lnTo>
                  <a:lnTo>
                    <a:pt x="155177" y="747"/>
                  </a:lnTo>
                  <a:lnTo>
                    <a:pt x="172693" y="7817"/>
                  </a:lnTo>
                  <a:lnTo>
                    <a:pt x="210570" y="37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601160" y="3169077"/>
            <a:ext cx="2705490" cy="1286550"/>
            <a:chOff x="5601160" y="3169077"/>
            <a:chExt cx="2705490" cy="1286550"/>
          </a:xfrm>
        </p:grpSpPr>
        <p:sp>
          <p:nvSpPr>
            <p:cNvPr id="39" name="Freeform 38"/>
            <p:cNvSpPr/>
            <p:nvPr/>
          </p:nvSpPr>
          <p:spPr>
            <a:xfrm>
              <a:off x="5601160" y="3375084"/>
              <a:ext cx="168457" cy="15093"/>
            </a:xfrm>
            <a:custGeom>
              <a:avLst/>
              <a:gdLst/>
              <a:ahLst/>
              <a:cxnLst/>
              <a:rect l="0" t="0" r="0" b="0"/>
              <a:pathLst>
                <a:path w="168457" h="15093">
                  <a:moveTo>
                    <a:pt x="168456" y="15092"/>
                  </a:moveTo>
                  <a:lnTo>
                    <a:pt x="124494" y="438"/>
                  </a:lnTo>
                  <a:lnTo>
                    <a:pt x="104464" y="0"/>
                  </a:lnTo>
                  <a:lnTo>
                    <a:pt x="45299" y="3962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74368" y="3453347"/>
              <a:ext cx="205819" cy="284270"/>
            </a:xfrm>
            <a:custGeom>
              <a:avLst/>
              <a:gdLst/>
              <a:ahLst/>
              <a:cxnLst/>
              <a:rect l="0" t="0" r="0" b="0"/>
              <a:pathLst>
                <a:path w="205819" h="284270">
                  <a:moveTo>
                    <a:pt x="16305" y="284269"/>
                  </a:moveTo>
                  <a:lnTo>
                    <a:pt x="10716" y="225652"/>
                  </a:lnTo>
                  <a:lnTo>
                    <a:pt x="5583" y="172648"/>
                  </a:lnTo>
                  <a:lnTo>
                    <a:pt x="0" y="145131"/>
                  </a:lnTo>
                  <a:lnTo>
                    <a:pt x="756" y="145887"/>
                  </a:lnTo>
                  <a:lnTo>
                    <a:pt x="12351" y="182728"/>
                  </a:lnTo>
                  <a:lnTo>
                    <a:pt x="21374" y="241030"/>
                  </a:lnTo>
                  <a:lnTo>
                    <a:pt x="19627" y="278997"/>
                  </a:lnTo>
                  <a:lnTo>
                    <a:pt x="18519" y="283094"/>
                  </a:lnTo>
                  <a:lnTo>
                    <a:pt x="17782" y="281146"/>
                  </a:lnTo>
                  <a:lnTo>
                    <a:pt x="13315" y="222095"/>
                  </a:lnTo>
                  <a:lnTo>
                    <a:pt x="7266" y="173592"/>
                  </a:lnTo>
                  <a:lnTo>
                    <a:pt x="11807" y="138392"/>
                  </a:lnTo>
                  <a:lnTo>
                    <a:pt x="26151" y="111325"/>
                  </a:lnTo>
                  <a:lnTo>
                    <a:pt x="73792" y="59809"/>
                  </a:lnTo>
                  <a:lnTo>
                    <a:pt x="112019" y="34734"/>
                  </a:lnTo>
                  <a:lnTo>
                    <a:pt x="174316" y="10805"/>
                  </a:lnTo>
                  <a:lnTo>
                    <a:pt x="205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56321" y="3537575"/>
              <a:ext cx="18623" cy="157928"/>
            </a:xfrm>
            <a:custGeom>
              <a:avLst/>
              <a:gdLst/>
              <a:ahLst/>
              <a:cxnLst/>
              <a:rect l="0" t="0" r="0" b="0"/>
              <a:pathLst>
                <a:path w="18623" h="157928">
                  <a:moveTo>
                    <a:pt x="18622" y="157927"/>
                  </a:moveTo>
                  <a:lnTo>
                    <a:pt x="1834" y="95647"/>
                  </a:lnTo>
                  <a:lnTo>
                    <a:pt x="0" y="56545"/>
                  </a:lnTo>
                  <a:lnTo>
                    <a:pt x="8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06528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06528" y="3531150"/>
              <a:ext cx="314510" cy="924477"/>
            </a:xfrm>
            <a:custGeom>
              <a:avLst/>
              <a:gdLst/>
              <a:ahLst/>
              <a:cxnLst/>
              <a:rect l="0" t="0" r="0" b="0"/>
              <a:pathLst>
                <a:path w="314510" h="924477">
                  <a:moveTo>
                    <a:pt x="105285" y="185409"/>
                  </a:moveTo>
                  <a:lnTo>
                    <a:pt x="142371" y="220156"/>
                  </a:lnTo>
                  <a:lnTo>
                    <a:pt x="160373" y="229318"/>
                  </a:lnTo>
                  <a:lnTo>
                    <a:pt x="201416" y="235464"/>
                  </a:lnTo>
                  <a:lnTo>
                    <a:pt x="245033" y="226107"/>
                  </a:lnTo>
                  <a:lnTo>
                    <a:pt x="276414" y="208516"/>
                  </a:lnTo>
                  <a:lnTo>
                    <a:pt x="300529" y="182897"/>
                  </a:lnTo>
                  <a:lnTo>
                    <a:pt x="309043" y="156996"/>
                  </a:lnTo>
                  <a:lnTo>
                    <a:pt x="314509" y="98299"/>
                  </a:lnTo>
                  <a:lnTo>
                    <a:pt x="309867" y="61333"/>
                  </a:lnTo>
                  <a:lnTo>
                    <a:pt x="301106" y="42137"/>
                  </a:lnTo>
                  <a:lnTo>
                    <a:pt x="276417" y="10749"/>
                  </a:lnTo>
                  <a:lnTo>
                    <a:pt x="256603" y="2497"/>
                  </a:lnTo>
                  <a:lnTo>
                    <a:pt x="233369" y="0"/>
                  </a:lnTo>
                  <a:lnTo>
                    <a:pt x="211344" y="2789"/>
                  </a:lnTo>
                  <a:lnTo>
                    <a:pt x="179214" y="16526"/>
                  </a:lnTo>
                  <a:lnTo>
                    <a:pt x="147467" y="41003"/>
                  </a:lnTo>
                  <a:lnTo>
                    <a:pt x="107953" y="95855"/>
                  </a:lnTo>
                  <a:lnTo>
                    <a:pt x="100622" y="117142"/>
                  </a:lnTo>
                  <a:lnTo>
                    <a:pt x="98533" y="141030"/>
                  </a:lnTo>
                  <a:lnTo>
                    <a:pt x="109754" y="195639"/>
                  </a:lnTo>
                  <a:lnTo>
                    <a:pt x="125197" y="221846"/>
                  </a:lnTo>
                  <a:lnTo>
                    <a:pt x="141041" y="233969"/>
                  </a:lnTo>
                  <a:lnTo>
                    <a:pt x="179808" y="251283"/>
                  </a:lnTo>
                  <a:lnTo>
                    <a:pt x="200408" y="252511"/>
                  </a:lnTo>
                  <a:lnTo>
                    <a:pt x="220092" y="247987"/>
                  </a:lnTo>
                  <a:lnTo>
                    <a:pt x="251792" y="226020"/>
                  </a:lnTo>
                  <a:lnTo>
                    <a:pt x="265156" y="211647"/>
                  </a:lnTo>
                  <a:lnTo>
                    <a:pt x="287111" y="163648"/>
                  </a:lnTo>
                  <a:lnTo>
                    <a:pt x="288262" y="142982"/>
                  </a:lnTo>
                  <a:lnTo>
                    <a:pt x="286931" y="132558"/>
                  </a:lnTo>
                  <a:lnTo>
                    <a:pt x="286044" y="131458"/>
                  </a:lnTo>
                  <a:lnTo>
                    <a:pt x="277190" y="187080"/>
                  </a:lnTo>
                  <a:lnTo>
                    <a:pt x="274423" y="242194"/>
                  </a:lnTo>
                  <a:lnTo>
                    <a:pt x="273943" y="291922"/>
                  </a:lnTo>
                  <a:lnTo>
                    <a:pt x="270681" y="343700"/>
                  </a:lnTo>
                  <a:lnTo>
                    <a:pt x="265426" y="399206"/>
                  </a:lnTo>
                  <a:lnTo>
                    <a:pt x="263869" y="460106"/>
                  </a:lnTo>
                  <a:lnTo>
                    <a:pt x="263407" y="516365"/>
                  </a:lnTo>
                  <a:lnTo>
                    <a:pt x="263270" y="568910"/>
                  </a:lnTo>
                  <a:lnTo>
                    <a:pt x="260110" y="628932"/>
                  </a:lnTo>
                  <a:lnTo>
                    <a:pt x="254884" y="684931"/>
                  </a:lnTo>
                  <a:lnTo>
                    <a:pt x="250216" y="737398"/>
                  </a:lnTo>
                  <a:lnTo>
                    <a:pt x="241424" y="794278"/>
                  </a:lnTo>
                  <a:lnTo>
                    <a:pt x="228291" y="845056"/>
                  </a:lnTo>
                  <a:lnTo>
                    <a:pt x="206462" y="886618"/>
                  </a:lnTo>
                  <a:lnTo>
                    <a:pt x="187687" y="907669"/>
                  </a:lnTo>
                  <a:lnTo>
                    <a:pt x="167644" y="920924"/>
                  </a:lnTo>
                  <a:lnTo>
                    <a:pt x="140799" y="924476"/>
                  </a:lnTo>
                  <a:lnTo>
                    <a:pt x="110540" y="920985"/>
                  </a:lnTo>
                  <a:lnTo>
                    <a:pt x="56107" y="899680"/>
                  </a:lnTo>
                  <a:lnTo>
                    <a:pt x="34296" y="885398"/>
                  </a:lnTo>
                  <a:lnTo>
                    <a:pt x="0" y="848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85955" y="3455776"/>
              <a:ext cx="302750" cy="429240"/>
            </a:xfrm>
            <a:custGeom>
              <a:avLst/>
              <a:gdLst/>
              <a:ahLst/>
              <a:cxnLst/>
              <a:rect l="0" t="0" r="0" b="0"/>
              <a:pathLst>
                <a:path w="302750" h="429240">
                  <a:moveTo>
                    <a:pt x="31185" y="292369"/>
                  </a:moveTo>
                  <a:lnTo>
                    <a:pt x="31185" y="243438"/>
                  </a:lnTo>
                  <a:lnTo>
                    <a:pt x="25595" y="184308"/>
                  </a:lnTo>
                  <a:lnTo>
                    <a:pt x="16531" y="136088"/>
                  </a:lnTo>
                  <a:lnTo>
                    <a:pt x="4157" y="75798"/>
                  </a:lnTo>
                  <a:lnTo>
                    <a:pt x="500" y="18829"/>
                  </a:lnTo>
                  <a:lnTo>
                    <a:pt x="0" y="0"/>
                  </a:lnTo>
                  <a:lnTo>
                    <a:pt x="888" y="16878"/>
                  </a:lnTo>
                  <a:lnTo>
                    <a:pt x="11075" y="74391"/>
                  </a:lnTo>
                  <a:lnTo>
                    <a:pt x="20937" y="124838"/>
                  </a:lnTo>
                  <a:lnTo>
                    <a:pt x="28148" y="176829"/>
                  </a:lnTo>
                  <a:lnTo>
                    <a:pt x="33405" y="229279"/>
                  </a:lnTo>
                  <a:lnTo>
                    <a:pt x="39252" y="278745"/>
                  </a:lnTo>
                  <a:lnTo>
                    <a:pt x="46816" y="331792"/>
                  </a:lnTo>
                  <a:lnTo>
                    <a:pt x="48625" y="335028"/>
                  </a:lnTo>
                  <a:lnTo>
                    <a:pt x="49830" y="332507"/>
                  </a:lnTo>
                  <a:lnTo>
                    <a:pt x="60364" y="277623"/>
                  </a:lnTo>
                  <a:lnTo>
                    <a:pt x="70858" y="219500"/>
                  </a:lnTo>
                  <a:lnTo>
                    <a:pt x="87158" y="176720"/>
                  </a:lnTo>
                  <a:lnTo>
                    <a:pt x="112561" y="140063"/>
                  </a:lnTo>
                  <a:lnTo>
                    <a:pt x="138744" y="123109"/>
                  </a:lnTo>
                  <a:lnTo>
                    <a:pt x="158537" y="120826"/>
                  </a:lnTo>
                  <a:lnTo>
                    <a:pt x="168729" y="121855"/>
                  </a:lnTo>
                  <a:lnTo>
                    <a:pt x="189411" y="132357"/>
                  </a:lnTo>
                  <a:lnTo>
                    <a:pt x="209133" y="149893"/>
                  </a:lnTo>
                  <a:lnTo>
                    <a:pt x="253764" y="212761"/>
                  </a:lnTo>
                  <a:lnTo>
                    <a:pt x="277879" y="275257"/>
                  </a:lnTo>
                  <a:lnTo>
                    <a:pt x="293907" y="330756"/>
                  </a:lnTo>
                  <a:lnTo>
                    <a:pt x="302749" y="381450"/>
                  </a:lnTo>
                  <a:lnTo>
                    <a:pt x="294397" y="429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21974" y="3169077"/>
              <a:ext cx="47892" cy="673825"/>
            </a:xfrm>
            <a:custGeom>
              <a:avLst/>
              <a:gdLst/>
              <a:ahLst/>
              <a:cxnLst/>
              <a:rect l="0" t="0" r="0" b="0"/>
              <a:pathLst>
                <a:path w="47892" h="673825">
                  <a:moveTo>
                    <a:pt x="47891" y="673824"/>
                  </a:moveTo>
                  <a:lnTo>
                    <a:pt x="31103" y="611544"/>
                  </a:lnTo>
                  <a:lnTo>
                    <a:pt x="27677" y="557493"/>
                  </a:lnTo>
                  <a:lnTo>
                    <a:pt x="27001" y="501757"/>
                  </a:lnTo>
                  <a:lnTo>
                    <a:pt x="18523" y="439989"/>
                  </a:lnTo>
                  <a:lnTo>
                    <a:pt x="16744" y="385609"/>
                  </a:lnTo>
                  <a:lnTo>
                    <a:pt x="16435" y="338213"/>
                  </a:lnTo>
                  <a:lnTo>
                    <a:pt x="16345" y="287125"/>
                  </a:lnTo>
                  <a:lnTo>
                    <a:pt x="16317" y="229353"/>
                  </a:lnTo>
                  <a:lnTo>
                    <a:pt x="10720" y="167783"/>
                  </a:lnTo>
                  <a:lnTo>
                    <a:pt x="7241" y="110675"/>
                  </a:lnTo>
                  <a:lnTo>
                    <a:pt x="0" y="48551"/>
                  </a:lnTo>
                  <a:lnTo>
                    <a:pt x="57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90922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10845" y="3369119"/>
              <a:ext cx="243249" cy="41157"/>
            </a:xfrm>
            <a:custGeom>
              <a:avLst/>
              <a:gdLst/>
              <a:ahLst/>
              <a:cxnLst/>
              <a:rect l="0" t="0" r="0" b="0"/>
              <a:pathLst>
                <a:path w="243249" h="41157">
                  <a:moveTo>
                    <a:pt x="180077" y="0"/>
                  </a:moveTo>
                  <a:lnTo>
                    <a:pt x="162096" y="15641"/>
                  </a:lnTo>
                  <a:lnTo>
                    <a:pt x="115925" y="34844"/>
                  </a:lnTo>
                  <a:lnTo>
                    <a:pt x="52681" y="41156"/>
                  </a:lnTo>
                  <a:lnTo>
                    <a:pt x="14428" y="38710"/>
                  </a:lnTo>
                  <a:lnTo>
                    <a:pt x="2964" y="36335"/>
                  </a:lnTo>
                  <a:lnTo>
                    <a:pt x="0" y="34752"/>
                  </a:lnTo>
                  <a:lnTo>
                    <a:pt x="2704" y="33696"/>
                  </a:lnTo>
                  <a:lnTo>
                    <a:pt x="53211" y="31863"/>
                  </a:lnTo>
                  <a:lnTo>
                    <a:pt x="106967" y="31640"/>
                  </a:lnTo>
                  <a:lnTo>
                    <a:pt x="162646" y="31596"/>
                  </a:lnTo>
                  <a:lnTo>
                    <a:pt x="223376" y="31586"/>
                  </a:lnTo>
                  <a:lnTo>
                    <a:pt x="24324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17264" y="3482900"/>
              <a:ext cx="294799" cy="295771"/>
            </a:xfrm>
            <a:custGeom>
              <a:avLst/>
              <a:gdLst/>
              <a:ahLst/>
              <a:cxnLst/>
              <a:rect l="0" t="0" r="0" b="0"/>
              <a:pathLst>
                <a:path w="294799" h="295771">
                  <a:moveTo>
                    <a:pt x="0" y="107317"/>
                  </a:moveTo>
                  <a:lnTo>
                    <a:pt x="17981" y="122958"/>
                  </a:lnTo>
                  <a:lnTo>
                    <a:pt x="34897" y="131037"/>
                  </a:lnTo>
                  <a:lnTo>
                    <a:pt x="69742" y="136572"/>
                  </a:lnTo>
                  <a:lnTo>
                    <a:pt x="104113" y="132623"/>
                  </a:lnTo>
                  <a:lnTo>
                    <a:pt x="122701" y="124024"/>
                  </a:lnTo>
                  <a:lnTo>
                    <a:pt x="184327" y="78987"/>
                  </a:lnTo>
                  <a:lnTo>
                    <a:pt x="200975" y="52519"/>
                  </a:lnTo>
                  <a:lnTo>
                    <a:pt x="203186" y="32660"/>
                  </a:lnTo>
                  <a:lnTo>
                    <a:pt x="202138" y="22451"/>
                  </a:lnTo>
                  <a:lnTo>
                    <a:pt x="197929" y="14475"/>
                  </a:lnTo>
                  <a:lnTo>
                    <a:pt x="183895" y="2493"/>
                  </a:lnTo>
                  <a:lnTo>
                    <a:pt x="175239" y="0"/>
                  </a:lnTo>
                  <a:lnTo>
                    <a:pt x="156263" y="349"/>
                  </a:lnTo>
                  <a:lnTo>
                    <a:pt x="125848" y="12712"/>
                  </a:lnTo>
                  <a:lnTo>
                    <a:pt x="77782" y="51486"/>
                  </a:lnTo>
                  <a:lnTo>
                    <a:pt x="50416" y="87710"/>
                  </a:lnTo>
                  <a:lnTo>
                    <a:pt x="28707" y="144683"/>
                  </a:lnTo>
                  <a:lnTo>
                    <a:pt x="16502" y="192947"/>
                  </a:lnTo>
                  <a:lnTo>
                    <a:pt x="22930" y="250141"/>
                  </a:lnTo>
                  <a:lnTo>
                    <a:pt x="25815" y="262194"/>
                  </a:lnTo>
                  <a:lnTo>
                    <a:pt x="31248" y="271400"/>
                  </a:lnTo>
                  <a:lnTo>
                    <a:pt x="46643" y="284748"/>
                  </a:lnTo>
                  <a:lnTo>
                    <a:pt x="68303" y="291460"/>
                  </a:lnTo>
                  <a:lnTo>
                    <a:pt x="120337" y="295770"/>
                  </a:lnTo>
                  <a:lnTo>
                    <a:pt x="175675" y="287045"/>
                  </a:lnTo>
                  <a:lnTo>
                    <a:pt x="215309" y="270405"/>
                  </a:lnTo>
                  <a:lnTo>
                    <a:pt x="242909" y="249486"/>
                  </a:lnTo>
                  <a:lnTo>
                    <a:pt x="288397" y="195283"/>
                  </a:lnTo>
                  <a:lnTo>
                    <a:pt x="294798" y="181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69456" y="3488418"/>
              <a:ext cx="349993" cy="291313"/>
            </a:xfrm>
            <a:custGeom>
              <a:avLst/>
              <a:gdLst/>
              <a:ahLst/>
              <a:cxnLst/>
              <a:rect l="0" t="0" r="0" b="0"/>
              <a:pathLst>
                <a:path w="349993" h="291313">
                  <a:moveTo>
                    <a:pt x="16305" y="228141"/>
                  </a:moveTo>
                  <a:lnTo>
                    <a:pt x="10716" y="166048"/>
                  </a:lnTo>
                  <a:lnTo>
                    <a:pt x="5583" y="108598"/>
                  </a:lnTo>
                  <a:lnTo>
                    <a:pt x="0" y="72228"/>
                  </a:lnTo>
                  <a:lnTo>
                    <a:pt x="2429" y="50052"/>
                  </a:lnTo>
                  <a:lnTo>
                    <a:pt x="7055" y="45074"/>
                  </a:lnTo>
                  <a:lnTo>
                    <a:pt x="13648" y="44095"/>
                  </a:lnTo>
                  <a:lnTo>
                    <a:pt x="21553" y="45782"/>
                  </a:lnTo>
                  <a:lnTo>
                    <a:pt x="27992" y="51586"/>
                  </a:lnTo>
                  <a:lnTo>
                    <a:pt x="42645" y="82112"/>
                  </a:lnTo>
                  <a:lnTo>
                    <a:pt x="58076" y="134348"/>
                  </a:lnTo>
                  <a:lnTo>
                    <a:pt x="66801" y="189727"/>
                  </a:lnTo>
                  <a:lnTo>
                    <a:pt x="75760" y="245726"/>
                  </a:lnTo>
                  <a:lnTo>
                    <a:pt x="78376" y="277285"/>
                  </a:lnTo>
                  <a:lnTo>
                    <a:pt x="79380" y="217642"/>
                  </a:lnTo>
                  <a:lnTo>
                    <a:pt x="82577" y="159300"/>
                  </a:lnTo>
                  <a:lnTo>
                    <a:pt x="94127" y="107698"/>
                  </a:lnTo>
                  <a:lnTo>
                    <a:pt x="107673" y="53615"/>
                  </a:lnTo>
                  <a:lnTo>
                    <a:pt x="114626" y="30081"/>
                  </a:lnTo>
                  <a:lnTo>
                    <a:pt x="120456" y="21232"/>
                  </a:lnTo>
                  <a:lnTo>
                    <a:pt x="136294" y="8280"/>
                  </a:lnTo>
                  <a:lnTo>
                    <a:pt x="176120" y="0"/>
                  </a:lnTo>
                  <a:lnTo>
                    <a:pt x="201978" y="4303"/>
                  </a:lnTo>
                  <a:lnTo>
                    <a:pt x="247174" y="26129"/>
                  </a:lnTo>
                  <a:lnTo>
                    <a:pt x="279293" y="51693"/>
                  </a:lnTo>
                  <a:lnTo>
                    <a:pt x="312012" y="99007"/>
                  </a:lnTo>
                  <a:lnTo>
                    <a:pt x="334866" y="159663"/>
                  </a:lnTo>
                  <a:lnTo>
                    <a:pt x="349992" y="220033"/>
                  </a:lnTo>
                  <a:lnTo>
                    <a:pt x="349142" y="257325"/>
                  </a:lnTo>
                  <a:lnTo>
                    <a:pt x="342689" y="29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96373" y="3571751"/>
              <a:ext cx="200043" cy="231998"/>
            </a:xfrm>
            <a:custGeom>
              <a:avLst/>
              <a:gdLst/>
              <a:ahLst/>
              <a:cxnLst/>
              <a:rect l="0" t="0" r="0" b="0"/>
              <a:pathLst>
                <a:path w="200043" h="231998">
                  <a:moveTo>
                    <a:pt x="0" y="50052"/>
                  </a:moveTo>
                  <a:lnTo>
                    <a:pt x="20243" y="94014"/>
                  </a:lnTo>
                  <a:lnTo>
                    <a:pt x="39023" y="107805"/>
                  </a:lnTo>
                  <a:lnTo>
                    <a:pt x="61797" y="115494"/>
                  </a:lnTo>
                  <a:lnTo>
                    <a:pt x="83617" y="115012"/>
                  </a:lnTo>
                  <a:lnTo>
                    <a:pt x="101894" y="104659"/>
                  </a:lnTo>
                  <a:lnTo>
                    <a:pt x="138764" y="66688"/>
                  </a:lnTo>
                  <a:lnTo>
                    <a:pt x="148630" y="48087"/>
                  </a:lnTo>
                  <a:lnTo>
                    <a:pt x="150676" y="25002"/>
                  </a:lnTo>
                  <a:lnTo>
                    <a:pt x="149583" y="12295"/>
                  </a:lnTo>
                  <a:lnTo>
                    <a:pt x="145346" y="4993"/>
                  </a:lnTo>
                  <a:lnTo>
                    <a:pt x="139011" y="1296"/>
                  </a:lnTo>
                  <a:lnTo>
                    <a:pt x="131278" y="0"/>
                  </a:lnTo>
                  <a:lnTo>
                    <a:pt x="123784" y="1476"/>
                  </a:lnTo>
                  <a:lnTo>
                    <a:pt x="109218" y="9355"/>
                  </a:lnTo>
                  <a:lnTo>
                    <a:pt x="87863" y="32534"/>
                  </a:lnTo>
                  <a:lnTo>
                    <a:pt x="60992" y="85223"/>
                  </a:lnTo>
                  <a:lnTo>
                    <a:pt x="50504" y="112477"/>
                  </a:lnTo>
                  <a:lnTo>
                    <a:pt x="45770" y="158365"/>
                  </a:lnTo>
                  <a:lnTo>
                    <a:pt x="48808" y="183589"/>
                  </a:lnTo>
                  <a:lnTo>
                    <a:pt x="57177" y="203378"/>
                  </a:lnTo>
                  <a:lnTo>
                    <a:pt x="62685" y="211931"/>
                  </a:lnTo>
                  <a:lnTo>
                    <a:pt x="78163" y="224554"/>
                  </a:lnTo>
                  <a:lnTo>
                    <a:pt x="87204" y="229557"/>
                  </a:lnTo>
                  <a:lnTo>
                    <a:pt x="109727" y="231997"/>
                  </a:lnTo>
                  <a:lnTo>
                    <a:pt x="134165" y="228013"/>
                  </a:lnTo>
                  <a:lnTo>
                    <a:pt x="166485" y="212615"/>
                  </a:lnTo>
                  <a:lnTo>
                    <a:pt x="200042" y="186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31976" y="3295419"/>
              <a:ext cx="174674" cy="529694"/>
            </a:xfrm>
            <a:custGeom>
              <a:avLst/>
              <a:gdLst/>
              <a:ahLst/>
              <a:cxnLst/>
              <a:rect l="0" t="0" r="0" b="0"/>
              <a:pathLst>
                <a:path w="174674" h="529694">
                  <a:moveTo>
                    <a:pt x="153951" y="410612"/>
                  </a:moveTo>
                  <a:lnTo>
                    <a:pt x="157071" y="367920"/>
                  </a:lnTo>
                  <a:lnTo>
                    <a:pt x="160017" y="347184"/>
                  </a:lnTo>
                  <a:lnTo>
                    <a:pt x="157427" y="326270"/>
                  </a:lnTo>
                  <a:lnTo>
                    <a:pt x="146138" y="308396"/>
                  </a:lnTo>
                  <a:lnTo>
                    <a:pt x="138213" y="300354"/>
                  </a:lnTo>
                  <a:lnTo>
                    <a:pt x="129422" y="297332"/>
                  </a:lnTo>
                  <a:lnTo>
                    <a:pt x="110293" y="300214"/>
                  </a:lnTo>
                  <a:lnTo>
                    <a:pt x="70588" y="321128"/>
                  </a:lnTo>
                  <a:lnTo>
                    <a:pt x="39001" y="350908"/>
                  </a:lnTo>
                  <a:lnTo>
                    <a:pt x="10233" y="390240"/>
                  </a:lnTo>
                  <a:lnTo>
                    <a:pt x="2339" y="414036"/>
                  </a:lnTo>
                  <a:lnTo>
                    <a:pt x="0" y="439040"/>
                  </a:lnTo>
                  <a:lnTo>
                    <a:pt x="2860" y="461851"/>
                  </a:lnTo>
                  <a:lnTo>
                    <a:pt x="11150" y="480568"/>
                  </a:lnTo>
                  <a:lnTo>
                    <a:pt x="35537" y="511648"/>
                  </a:lnTo>
                  <a:lnTo>
                    <a:pt x="61544" y="527636"/>
                  </a:lnTo>
                  <a:lnTo>
                    <a:pt x="84416" y="529693"/>
                  </a:lnTo>
                  <a:lnTo>
                    <a:pt x="107839" y="525538"/>
                  </a:lnTo>
                  <a:lnTo>
                    <a:pt x="126048" y="515892"/>
                  </a:lnTo>
                  <a:lnTo>
                    <a:pt x="138820" y="500687"/>
                  </a:lnTo>
                  <a:lnTo>
                    <a:pt x="162140" y="451151"/>
                  </a:lnTo>
                  <a:lnTo>
                    <a:pt x="171195" y="402086"/>
                  </a:lnTo>
                  <a:lnTo>
                    <a:pt x="173879" y="344914"/>
                  </a:lnTo>
                  <a:lnTo>
                    <a:pt x="174673" y="283521"/>
                  </a:lnTo>
                  <a:lnTo>
                    <a:pt x="169320" y="226466"/>
                  </a:lnTo>
                  <a:lnTo>
                    <a:pt x="157030" y="163191"/>
                  </a:lnTo>
                  <a:lnTo>
                    <a:pt x="143338" y="108751"/>
                  </a:lnTo>
                  <a:lnTo>
                    <a:pt x="133100" y="45864"/>
                  </a:lnTo>
                  <a:lnTo>
                    <a:pt x="122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631917" y="4443026"/>
            <a:ext cx="6569784" cy="2163222"/>
            <a:chOff x="1631917" y="4443026"/>
            <a:chExt cx="6569784" cy="2163222"/>
          </a:xfrm>
        </p:grpSpPr>
        <p:sp>
          <p:nvSpPr>
            <p:cNvPr id="53" name="Freeform 52"/>
            <p:cNvSpPr/>
            <p:nvPr/>
          </p:nvSpPr>
          <p:spPr>
            <a:xfrm>
              <a:off x="1631917" y="4443026"/>
              <a:ext cx="789638" cy="1958301"/>
            </a:xfrm>
            <a:custGeom>
              <a:avLst/>
              <a:gdLst/>
              <a:ahLst/>
              <a:cxnLst/>
              <a:rect l="0" t="0" r="0" b="0"/>
              <a:pathLst>
                <a:path w="789638" h="1958301">
                  <a:moveTo>
                    <a:pt x="789637" y="0"/>
                  </a:moveTo>
                  <a:lnTo>
                    <a:pt x="778459" y="11178"/>
                  </a:lnTo>
                  <a:lnTo>
                    <a:pt x="754793" y="73217"/>
                  </a:lnTo>
                  <a:lnTo>
                    <a:pt x="733908" y="132517"/>
                  </a:lnTo>
                  <a:lnTo>
                    <a:pt x="711903" y="183933"/>
                  </a:lnTo>
                  <a:lnTo>
                    <a:pt x="684205" y="247422"/>
                  </a:lnTo>
                  <a:lnTo>
                    <a:pt x="660233" y="300994"/>
                  </a:lnTo>
                  <a:lnTo>
                    <a:pt x="639900" y="352823"/>
                  </a:lnTo>
                  <a:lnTo>
                    <a:pt x="613700" y="413104"/>
                  </a:lnTo>
                  <a:lnTo>
                    <a:pt x="592968" y="461523"/>
                  </a:lnTo>
                  <a:lnTo>
                    <a:pt x="577597" y="512913"/>
                  </a:lnTo>
                  <a:lnTo>
                    <a:pt x="560044" y="565185"/>
                  </a:lnTo>
                  <a:lnTo>
                    <a:pt x="540026" y="617718"/>
                  </a:lnTo>
                  <a:lnTo>
                    <a:pt x="519276" y="670328"/>
                  </a:lnTo>
                  <a:lnTo>
                    <a:pt x="492721" y="728550"/>
                  </a:lnTo>
                  <a:lnTo>
                    <a:pt x="468215" y="790254"/>
                  </a:lnTo>
                  <a:lnTo>
                    <a:pt x="446136" y="852991"/>
                  </a:lnTo>
                  <a:lnTo>
                    <a:pt x="431859" y="898123"/>
                  </a:lnTo>
                  <a:lnTo>
                    <a:pt x="416545" y="944308"/>
                  </a:lnTo>
                  <a:lnTo>
                    <a:pt x="398041" y="988231"/>
                  </a:lnTo>
                  <a:lnTo>
                    <a:pt x="381238" y="1034269"/>
                  </a:lnTo>
                  <a:lnTo>
                    <a:pt x="365971" y="1082026"/>
                  </a:lnTo>
                  <a:lnTo>
                    <a:pt x="351386" y="1130547"/>
                  </a:lnTo>
                  <a:lnTo>
                    <a:pt x="337106" y="1179409"/>
                  </a:lnTo>
                  <a:lnTo>
                    <a:pt x="321790" y="1227251"/>
                  </a:lnTo>
                  <a:lnTo>
                    <a:pt x="303285" y="1271911"/>
                  </a:lnTo>
                  <a:lnTo>
                    <a:pt x="286481" y="1318276"/>
                  </a:lnTo>
                  <a:lnTo>
                    <a:pt x="271214" y="1365009"/>
                  </a:lnTo>
                  <a:lnTo>
                    <a:pt x="256630" y="1409176"/>
                  </a:lnTo>
                  <a:lnTo>
                    <a:pt x="242349" y="1452202"/>
                  </a:lnTo>
                  <a:lnTo>
                    <a:pt x="227034" y="1494722"/>
                  </a:lnTo>
                  <a:lnTo>
                    <a:pt x="199850" y="1556951"/>
                  </a:lnTo>
                  <a:lnTo>
                    <a:pt x="176458" y="1612954"/>
                  </a:lnTo>
                  <a:lnTo>
                    <a:pt x="154709" y="1666592"/>
                  </a:lnTo>
                  <a:lnTo>
                    <a:pt x="133447" y="1718360"/>
                  </a:lnTo>
                  <a:lnTo>
                    <a:pt x="108421" y="1778367"/>
                  </a:lnTo>
                  <a:lnTo>
                    <a:pt x="79745" y="1840975"/>
                  </a:lnTo>
                  <a:lnTo>
                    <a:pt x="51084" y="1894930"/>
                  </a:lnTo>
                  <a:lnTo>
                    <a:pt x="27075" y="1934864"/>
                  </a:lnTo>
                  <a:lnTo>
                    <a:pt x="0" y="1958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46574" y="4485140"/>
              <a:ext cx="406649" cy="1674032"/>
            </a:xfrm>
            <a:custGeom>
              <a:avLst/>
              <a:gdLst/>
              <a:ahLst/>
              <a:cxnLst/>
              <a:rect l="0" t="0" r="0" b="0"/>
              <a:pathLst>
                <a:path w="406649" h="1674032">
                  <a:moveTo>
                    <a:pt x="17094" y="0"/>
                  </a:moveTo>
                  <a:lnTo>
                    <a:pt x="306" y="62280"/>
                  </a:lnTo>
                  <a:lnTo>
                    <a:pt x="0" y="116331"/>
                  </a:lnTo>
                  <a:lnTo>
                    <a:pt x="5268" y="177656"/>
                  </a:lnTo>
                  <a:lnTo>
                    <a:pt x="14715" y="230455"/>
                  </a:lnTo>
                  <a:lnTo>
                    <a:pt x="27846" y="284731"/>
                  </a:lnTo>
                  <a:lnTo>
                    <a:pt x="41705" y="340512"/>
                  </a:lnTo>
                  <a:lnTo>
                    <a:pt x="56877" y="397761"/>
                  </a:lnTo>
                  <a:lnTo>
                    <a:pt x="73465" y="447098"/>
                  </a:lnTo>
                  <a:lnTo>
                    <a:pt x="87479" y="498761"/>
                  </a:lnTo>
                  <a:lnTo>
                    <a:pt x="104759" y="551113"/>
                  </a:lnTo>
                  <a:lnTo>
                    <a:pt x="118978" y="604840"/>
                  </a:lnTo>
                  <a:lnTo>
                    <a:pt x="136319" y="663522"/>
                  </a:lnTo>
                  <a:lnTo>
                    <a:pt x="149386" y="718474"/>
                  </a:lnTo>
                  <a:lnTo>
                    <a:pt x="160667" y="771801"/>
                  </a:lnTo>
                  <a:lnTo>
                    <a:pt x="172588" y="825816"/>
                  </a:lnTo>
                  <a:lnTo>
                    <a:pt x="189248" y="885755"/>
                  </a:lnTo>
                  <a:lnTo>
                    <a:pt x="202113" y="947968"/>
                  </a:lnTo>
                  <a:lnTo>
                    <a:pt x="214504" y="1010855"/>
                  </a:lnTo>
                  <a:lnTo>
                    <a:pt x="232474" y="1072772"/>
                  </a:lnTo>
                  <a:lnTo>
                    <a:pt x="251446" y="1129852"/>
                  </a:lnTo>
                  <a:lnTo>
                    <a:pt x="266166" y="1189529"/>
                  </a:lnTo>
                  <a:lnTo>
                    <a:pt x="283656" y="1244776"/>
                  </a:lnTo>
                  <a:lnTo>
                    <a:pt x="296767" y="1298189"/>
                  </a:lnTo>
                  <a:lnTo>
                    <a:pt x="308060" y="1349891"/>
                  </a:lnTo>
                  <a:lnTo>
                    <a:pt x="325476" y="1406756"/>
                  </a:lnTo>
                  <a:lnTo>
                    <a:pt x="335477" y="1431239"/>
                  </a:lnTo>
                  <a:lnTo>
                    <a:pt x="348013" y="1493345"/>
                  </a:lnTo>
                  <a:lnTo>
                    <a:pt x="361228" y="1552466"/>
                  </a:lnTo>
                  <a:lnTo>
                    <a:pt x="375103" y="1607298"/>
                  </a:lnTo>
                  <a:lnTo>
                    <a:pt x="383269" y="1629164"/>
                  </a:lnTo>
                  <a:lnTo>
                    <a:pt x="406648" y="1674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10943" y="5443251"/>
              <a:ext cx="663296" cy="73683"/>
            </a:xfrm>
            <a:custGeom>
              <a:avLst/>
              <a:gdLst/>
              <a:ahLst/>
              <a:cxnLst/>
              <a:rect l="0" t="0" r="0" b="0"/>
              <a:pathLst>
                <a:path w="663296" h="73683">
                  <a:moveTo>
                    <a:pt x="663295" y="73682"/>
                  </a:moveTo>
                  <a:lnTo>
                    <a:pt x="608250" y="49657"/>
                  </a:lnTo>
                  <a:lnTo>
                    <a:pt x="548783" y="37502"/>
                  </a:lnTo>
                  <a:lnTo>
                    <a:pt x="488814" y="25504"/>
                  </a:lnTo>
                  <a:lnTo>
                    <a:pt x="437942" y="21192"/>
                  </a:lnTo>
                  <a:lnTo>
                    <a:pt x="385824" y="14195"/>
                  </a:lnTo>
                  <a:lnTo>
                    <a:pt x="334506" y="10432"/>
                  </a:lnTo>
                  <a:lnTo>
                    <a:pt x="271532" y="2393"/>
                  </a:lnTo>
                  <a:lnTo>
                    <a:pt x="208704" y="458"/>
                  </a:lnTo>
                  <a:lnTo>
                    <a:pt x="151233" y="76"/>
                  </a:lnTo>
                  <a:lnTo>
                    <a:pt x="94820" y="0"/>
                  </a:lnTo>
                  <a:lnTo>
                    <a:pt x="44206" y="5575"/>
                  </a:lnTo>
                  <a:lnTo>
                    <a:pt x="0" y="21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00621" y="4600953"/>
              <a:ext cx="105286" cy="1737203"/>
            </a:xfrm>
            <a:custGeom>
              <a:avLst/>
              <a:gdLst/>
              <a:ahLst/>
              <a:cxnLst/>
              <a:rect l="0" t="0" r="0" b="0"/>
              <a:pathLst>
                <a:path w="105286" h="1737203">
                  <a:moveTo>
                    <a:pt x="105285" y="0"/>
                  </a:moveTo>
                  <a:lnTo>
                    <a:pt x="105285" y="48931"/>
                  </a:lnTo>
                  <a:lnTo>
                    <a:pt x="99696" y="102472"/>
                  </a:lnTo>
                  <a:lnTo>
                    <a:pt x="92288" y="165890"/>
                  </a:lnTo>
                  <a:lnTo>
                    <a:pt x="78054" y="221930"/>
                  </a:lnTo>
                  <a:lnTo>
                    <a:pt x="71440" y="274599"/>
                  </a:lnTo>
                  <a:lnTo>
                    <a:pt x="64805" y="330062"/>
                  </a:lnTo>
                  <a:lnTo>
                    <a:pt x="62324" y="393314"/>
                  </a:lnTo>
                  <a:lnTo>
                    <a:pt x="54902" y="455201"/>
                  </a:lnTo>
                  <a:lnTo>
                    <a:pt x="53089" y="517815"/>
                  </a:lnTo>
                  <a:lnTo>
                    <a:pt x="47186" y="566638"/>
                  </a:lnTo>
                  <a:lnTo>
                    <a:pt x="43617" y="618148"/>
                  </a:lnTo>
                  <a:lnTo>
                    <a:pt x="42560" y="676045"/>
                  </a:lnTo>
                  <a:lnTo>
                    <a:pt x="42246" y="732064"/>
                  </a:lnTo>
                  <a:lnTo>
                    <a:pt x="42153" y="785706"/>
                  </a:lnTo>
                  <a:lnTo>
                    <a:pt x="42126" y="838645"/>
                  </a:lnTo>
                  <a:lnTo>
                    <a:pt x="42118" y="891376"/>
                  </a:lnTo>
                  <a:lnTo>
                    <a:pt x="42115" y="944044"/>
                  </a:lnTo>
                  <a:lnTo>
                    <a:pt x="49350" y="1007008"/>
                  </a:lnTo>
                  <a:lnTo>
                    <a:pt x="51667" y="1057334"/>
                  </a:lnTo>
                  <a:lnTo>
                    <a:pt x="51184" y="1108121"/>
                  </a:lnTo>
                  <a:lnTo>
                    <a:pt x="44252" y="1170916"/>
                  </a:lnTo>
                  <a:lnTo>
                    <a:pt x="42537" y="1233709"/>
                  </a:lnTo>
                  <a:lnTo>
                    <a:pt x="34962" y="1291173"/>
                  </a:lnTo>
                  <a:lnTo>
                    <a:pt x="29133" y="1347584"/>
                  </a:lnTo>
                  <a:lnTo>
                    <a:pt x="20331" y="1399101"/>
                  </a:lnTo>
                  <a:lnTo>
                    <a:pt x="13715" y="1441876"/>
                  </a:lnTo>
                  <a:lnTo>
                    <a:pt x="6876" y="1484284"/>
                  </a:lnTo>
                  <a:lnTo>
                    <a:pt x="2038" y="1547620"/>
                  </a:lnTo>
                  <a:lnTo>
                    <a:pt x="604" y="1605251"/>
                  </a:lnTo>
                  <a:lnTo>
                    <a:pt x="179" y="1659371"/>
                  </a:lnTo>
                  <a:lnTo>
                    <a:pt x="36" y="1716976"/>
                  </a:lnTo>
                  <a:lnTo>
                    <a:pt x="0" y="1737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53347" y="5380062"/>
              <a:ext cx="147400" cy="1226186"/>
            </a:xfrm>
            <a:custGeom>
              <a:avLst/>
              <a:gdLst/>
              <a:ahLst/>
              <a:cxnLst/>
              <a:rect l="0" t="0" r="0" b="0"/>
              <a:pathLst>
                <a:path w="147400" h="1226186">
                  <a:moveTo>
                    <a:pt x="147399" y="0"/>
                  </a:moveTo>
                  <a:lnTo>
                    <a:pt x="132744" y="53028"/>
                  </a:lnTo>
                  <a:lnTo>
                    <a:pt x="126437" y="104408"/>
                  </a:lnTo>
                  <a:lnTo>
                    <a:pt x="118311" y="155067"/>
                  </a:lnTo>
                  <a:lnTo>
                    <a:pt x="109664" y="217391"/>
                  </a:lnTo>
                  <a:lnTo>
                    <a:pt x="103030" y="279031"/>
                  </a:lnTo>
                  <a:lnTo>
                    <a:pt x="96390" y="330938"/>
                  </a:lnTo>
                  <a:lnTo>
                    <a:pt x="87843" y="386251"/>
                  </a:lnTo>
                  <a:lnTo>
                    <a:pt x="84942" y="442238"/>
                  </a:lnTo>
                  <a:lnTo>
                    <a:pt x="84369" y="498357"/>
                  </a:lnTo>
                  <a:lnTo>
                    <a:pt x="77020" y="555672"/>
                  </a:lnTo>
                  <a:lnTo>
                    <a:pt x="74355" y="618986"/>
                  </a:lnTo>
                  <a:lnTo>
                    <a:pt x="73829" y="676900"/>
                  </a:lnTo>
                  <a:lnTo>
                    <a:pt x="66489" y="733400"/>
                  </a:lnTo>
                  <a:lnTo>
                    <a:pt x="63826" y="789621"/>
                  </a:lnTo>
                  <a:lnTo>
                    <a:pt x="57711" y="845786"/>
                  </a:lnTo>
                  <a:lnTo>
                    <a:pt x="52474" y="901940"/>
                  </a:lnTo>
                  <a:lnTo>
                    <a:pt x="45703" y="947564"/>
                  </a:lnTo>
                  <a:lnTo>
                    <a:pt x="42008" y="1006706"/>
                  </a:lnTo>
                  <a:lnTo>
                    <a:pt x="30871" y="1069861"/>
                  </a:lnTo>
                  <a:lnTo>
                    <a:pt x="23965" y="1125350"/>
                  </a:lnTo>
                  <a:lnTo>
                    <a:pt x="16042" y="1185324"/>
                  </a:lnTo>
                  <a:lnTo>
                    <a:pt x="4382" y="1225116"/>
                  </a:lnTo>
                  <a:lnTo>
                    <a:pt x="2921" y="1226185"/>
                  </a:lnTo>
                  <a:lnTo>
                    <a:pt x="0" y="1221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17621" y="4643067"/>
              <a:ext cx="30525" cy="208267"/>
            </a:xfrm>
            <a:custGeom>
              <a:avLst/>
              <a:gdLst/>
              <a:ahLst/>
              <a:cxnLst/>
              <a:rect l="0" t="0" r="0" b="0"/>
              <a:pathLst>
                <a:path w="30525" h="208267">
                  <a:moveTo>
                    <a:pt x="19995" y="84228"/>
                  </a:moveTo>
                  <a:lnTo>
                    <a:pt x="11662" y="121706"/>
                  </a:lnTo>
                  <a:lnTo>
                    <a:pt x="2520" y="179544"/>
                  </a:lnTo>
                  <a:lnTo>
                    <a:pt x="0" y="208266"/>
                  </a:lnTo>
                  <a:lnTo>
                    <a:pt x="422" y="186751"/>
                  </a:lnTo>
                  <a:lnTo>
                    <a:pt x="16924" y="126100"/>
                  </a:lnTo>
                  <a:lnTo>
                    <a:pt x="27491" y="81061"/>
                  </a:lnTo>
                  <a:lnTo>
                    <a:pt x="30125" y="18300"/>
                  </a:lnTo>
                  <a:lnTo>
                    <a:pt x="305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29249" y="4569422"/>
              <a:ext cx="1502793" cy="1577519"/>
            </a:xfrm>
            <a:custGeom>
              <a:avLst/>
              <a:gdLst/>
              <a:ahLst/>
              <a:cxnLst/>
              <a:rect l="0" t="0" r="0" b="0"/>
              <a:pathLst>
                <a:path w="1502793" h="1577519">
                  <a:moveTo>
                    <a:pt x="1308699" y="157873"/>
                  </a:moveTo>
                  <a:lnTo>
                    <a:pt x="1254824" y="138745"/>
                  </a:lnTo>
                  <a:lnTo>
                    <a:pt x="1192777" y="109680"/>
                  </a:lnTo>
                  <a:lnTo>
                    <a:pt x="1134640" y="91316"/>
                  </a:lnTo>
                  <a:lnTo>
                    <a:pt x="1081338" y="77179"/>
                  </a:lnTo>
                  <a:lnTo>
                    <a:pt x="1029561" y="60002"/>
                  </a:lnTo>
                  <a:lnTo>
                    <a:pt x="974880" y="40014"/>
                  </a:lnTo>
                  <a:lnTo>
                    <a:pt x="914643" y="24801"/>
                  </a:lnTo>
                  <a:lnTo>
                    <a:pt x="859590" y="10531"/>
                  </a:lnTo>
                  <a:lnTo>
                    <a:pt x="812981" y="3082"/>
                  </a:lnTo>
                  <a:lnTo>
                    <a:pt x="770185" y="1340"/>
                  </a:lnTo>
                  <a:lnTo>
                    <a:pt x="723869" y="565"/>
                  </a:lnTo>
                  <a:lnTo>
                    <a:pt x="668523" y="129"/>
                  </a:lnTo>
                  <a:lnTo>
                    <a:pt x="622488" y="0"/>
                  </a:lnTo>
                  <a:lnTo>
                    <a:pt x="562445" y="5551"/>
                  </a:lnTo>
                  <a:lnTo>
                    <a:pt x="509559" y="14605"/>
                  </a:lnTo>
                  <a:lnTo>
                    <a:pt x="457003" y="28144"/>
                  </a:lnTo>
                  <a:lnTo>
                    <a:pt x="405894" y="45203"/>
                  </a:lnTo>
                  <a:lnTo>
                    <a:pt x="343718" y="70333"/>
                  </a:lnTo>
                  <a:lnTo>
                    <a:pt x="282325" y="102209"/>
                  </a:lnTo>
                  <a:lnTo>
                    <a:pt x="224977" y="128547"/>
                  </a:lnTo>
                  <a:lnTo>
                    <a:pt x="171715" y="161680"/>
                  </a:lnTo>
                  <a:lnTo>
                    <a:pt x="109628" y="203523"/>
                  </a:lnTo>
                  <a:lnTo>
                    <a:pt x="52962" y="255751"/>
                  </a:lnTo>
                  <a:lnTo>
                    <a:pt x="18721" y="295360"/>
                  </a:lnTo>
                  <a:lnTo>
                    <a:pt x="2185" y="326512"/>
                  </a:lnTo>
                  <a:lnTo>
                    <a:pt x="0" y="350587"/>
                  </a:lnTo>
                  <a:lnTo>
                    <a:pt x="8129" y="398581"/>
                  </a:lnTo>
                  <a:lnTo>
                    <a:pt x="20579" y="417323"/>
                  </a:lnTo>
                  <a:lnTo>
                    <a:pt x="68413" y="455685"/>
                  </a:lnTo>
                  <a:lnTo>
                    <a:pt x="120082" y="484159"/>
                  </a:lnTo>
                  <a:lnTo>
                    <a:pt x="183248" y="519339"/>
                  </a:lnTo>
                  <a:lnTo>
                    <a:pt x="230178" y="540405"/>
                  </a:lnTo>
                  <a:lnTo>
                    <a:pt x="292199" y="565364"/>
                  </a:lnTo>
                  <a:lnTo>
                    <a:pt x="349846" y="592857"/>
                  </a:lnTo>
                  <a:lnTo>
                    <a:pt x="403148" y="613620"/>
                  </a:lnTo>
                  <a:lnTo>
                    <a:pt x="465236" y="631591"/>
                  </a:lnTo>
                  <a:lnTo>
                    <a:pt x="521831" y="642165"/>
                  </a:lnTo>
                  <a:lnTo>
                    <a:pt x="576814" y="652707"/>
                  </a:lnTo>
                  <a:lnTo>
                    <a:pt x="632100" y="660120"/>
                  </a:lnTo>
                  <a:lnTo>
                    <a:pt x="687865" y="665436"/>
                  </a:lnTo>
                  <a:lnTo>
                    <a:pt x="743738" y="677712"/>
                  </a:lnTo>
                  <a:lnTo>
                    <a:pt x="799835" y="684167"/>
                  </a:lnTo>
                  <a:lnTo>
                    <a:pt x="855976" y="692374"/>
                  </a:lnTo>
                  <a:lnTo>
                    <a:pt x="912126" y="699931"/>
                  </a:lnTo>
                  <a:lnTo>
                    <a:pt x="968278" y="712689"/>
                  </a:lnTo>
                  <a:lnTo>
                    <a:pt x="1024430" y="726474"/>
                  </a:lnTo>
                  <a:lnTo>
                    <a:pt x="1080582" y="746051"/>
                  </a:lnTo>
                  <a:lnTo>
                    <a:pt x="1136734" y="772449"/>
                  </a:lnTo>
                  <a:lnTo>
                    <a:pt x="1192885" y="800193"/>
                  </a:lnTo>
                  <a:lnTo>
                    <a:pt x="1255840" y="836387"/>
                  </a:lnTo>
                  <a:lnTo>
                    <a:pt x="1317581" y="879368"/>
                  </a:lnTo>
                  <a:lnTo>
                    <a:pt x="1376665" y="931881"/>
                  </a:lnTo>
                  <a:lnTo>
                    <a:pt x="1429873" y="990101"/>
                  </a:lnTo>
                  <a:lnTo>
                    <a:pt x="1464435" y="1047248"/>
                  </a:lnTo>
                  <a:lnTo>
                    <a:pt x="1490692" y="1105875"/>
                  </a:lnTo>
                  <a:lnTo>
                    <a:pt x="1502792" y="1157214"/>
                  </a:lnTo>
                  <a:lnTo>
                    <a:pt x="1499463" y="1219347"/>
                  </a:lnTo>
                  <a:lnTo>
                    <a:pt x="1496428" y="1248481"/>
                  </a:lnTo>
                  <a:lnTo>
                    <a:pt x="1480396" y="1291191"/>
                  </a:lnTo>
                  <a:lnTo>
                    <a:pt x="1444130" y="1347544"/>
                  </a:lnTo>
                  <a:lnTo>
                    <a:pt x="1408378" y="1408201"/>
                  </a:lnTo>
                  <a:lnTo>
                    <a:pt x="1354241" y="1470189"/>
                  </a:lnTo>
                  <a:lnTo>
                    <a:pt x="1291958" y="1512519"/>
                  </a:lnTo>
                  <a:lnTo>
                    <a:pt x="1229329" y="1547632"/>
                  </a:lnTo>
                  <a:lnTo>
                    <a:pt x="1174868" y="1570121"/>
                  </a:lnTo>
                  <a:lnTo>
                    <a:pt x="1112334" y="1577423"/>
                  </a:lnTo>
                  <a:lnTo>
                    <a:pt x="1057494" y="1577518"/>
                  </a:lnTo>
                  <a:lnTo>
                    <a:pt x="1012780" y="1569487"/>
                  </a:lnTo>
                  <a:lnTo>
                    <a:pt x="954427" y="1553979"/>
                  </a:lnTo>
                  <a:lnTo>
                    <a:pt x="900898" y="1537667"/>
                  </a:lnTo>
                  <a:lnTo>
                    <a:pt x="845815" y="1512397"/>
                  </a:lnTo>
                  <a:lnTo>
                    <a:pt x="792851" y="1486337"/>
                  </a:lnTo>
                  <a:lnTo>
                    <a:pt x="729636" y="1445716"/>
                  </a:lnTo>
                  <a:lnTo>
                    <a:pt x="666461" y="1403733"/>
                  </a:lnTo>
                  <a:lnTo>
                    <a:pt x="603289" y="1370695"/>
                  </a:lnTo>
                  <a:lnTo>
                    <a:pt x="540118" y="1338982"/>
                  </a:lnTo>
                  <a:lnTo>
                    <a:pt x="476948" y="1307385"/>
                  </a:lnTo>
                  <a:lnTo>
                    <a:pt x="418023" y="1273361"/>
                  </a:lnTo>
                  <a:lnTo>
                    <a:pt x="368501" y="1250209"/>
                  </a:lnTo>
                  <a:lnTo>
                    <a:pt x="309254" y="1221426"/>
                  </a:lnTo>
                  <a:lnTo>
                    <a:pt x="247977" y="1186179"/>
                  </a:lnTo>
                  <a:lnTo>
                    <a:pt x="185900" y="1130005"/>
                  </a:lnTo>
                  <a:lnTo>
                    <a:pt x="177967" y="1119086"/>
                  </a:lnTo>
                  <a:lnTo>
                    <a:pt x="171621" y="1105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82886" y="4709439"/>
              <a:ext cx="1120707" cy="1507329"/>
            </a:xfrm>
            <a:custGeom>
              <a:avLst/>
              <a:gdLst/>
              <a:ahLst/>
              <a:cxnLst/>
              <a:rect l="0" t="0" r="0" b="0"/>
              <a:pathLst>
                <a:path w="1120707" h="1507329">
                  <a:moveTo>
                    <a:pt x="786855" y="260011"/>
                  </a:moveTo>
                  <a:lnTo>
                    <a:pt x="731196" y="217350"/>
                  </a:lnTo>
                  <a:lnTo>
                    <a:pt x="673896" y="175736"/>
                  </a:lnTo>
                  <a:lnTo>
                    <a:pt x="620681" y="140682"/>
                  </a:lnTo>
                  <a:lnTo>
                    <a:pt x="566057" y="105593"/>
                  </a:lnTo>
                  <a:lnTo>
                    <a:pt x="514126" y="77517"/>
                  </a:lnTo>
                  <a:lnTo>
                    <a:pt x="465711" y="56460"/>
                  </a:lnTo>
                  <a:lnTo>
                    <a:pt x="414321" y="36574"/>
                  </a:lnTo>
                  <a:lnTo>
                    <a:pt x="362049" y="22752"/>
                  </a:lnTo>
                  <a:lnTo>
                    <a:pt x="311856" y="11248"/>
                  </a:lnTo>
                  <a:lnTo>
                    <a:pt x="256030" y="0"/>
                  </a:lnTo>
                  <a:lnTo>
                    <a:pt x="206483" y="867"/>
                  </a:lnTo>
                  <a:lnTo>
                    <a:pt x="157878" y="8533"/>
                  </a:lnTo>
                  <a:lnTo>
                    <a:pt x="130623" y="16052"/>
                  </a:lnTo>
                  <a:lnTo>
                    <a:pt x="75169" y="46619"/>
                  </a:lnTo>
                  <a:lnTo>
                    <a:pt x="46180" y="72782"/>
                  </a:lnTo>
                  <a:lnTo>
                    <a:pt x="22773" y="102761"/>
                  </a:lnTo>
                  <a:lnTo>
                    <a:pt x="6610" y="145048"/>
                  </a:lnTo>
                  <a:lnTo>
                    <a:pt x="0" y="194623"/>
                  </a:lnTo>
                  <a:lnTo>
                    <a:pt x="3631" y="251946"/>
                  </a:lnTo>
                  <a:lnTo>
                    <a:pt x="15338" y="310151"/>
                  </a:lnTo>
                  <a:lnTo>
                    <a:pt x="32036" y="362376"/>
                  </a:lnTo>
                  <a:lnTo>
                    <a:pt x="64323" y="417554"/>
                  </a:lnTo>
                  <a:lnTo>
                    <a:pt x="99049" y="470531"/>
                  </a:lnTo>
                  <a:lnTo>
                    <a:pt x="141112" y="528159"/>
                  </a:lnTo>
                  <a:lnTo>
                    <a:pt x="200963" y="588807"/>
                  </a:lnTo>
                  <a:lnTo>
                    <a:pt x="262842" y="638973"/>
                  </a:lnTo>
                  <a:lnTo>
                    <a:pt x="323812" y="681146"/>
                  </a:lnTo>
                  <a:lnTo>
                    <a:pt x="377441" y="709010"/>
                  </a:lnTo>
                  <a:lnTo>
                    <a:pt x="429816" y="731325"/>
                  </a:lnTo>
                  <a:lnTo>
                    <a:pt x="485222" y="752934"/>
                  </a:lnTo>
                  <a:lnTo>
                    <a:pt x="546919" y="775193"/>
                  </a:lnTo>
                  <a:lnTo>
                    <a:pt x="601290" y="795394"/>
                  </a:lnTo>
                  <a:lnTo>
                    <a:pt x="657090" y="814679"/>
                  </a:lnTo>
                  <a:lnTo>
                    <a:pt x="710052" y="836686"/>
                  </a:lnTo>
                  <a:lnTo>
                    <a:pt x="772625" y="863547"/>
                  </a:lnTo>
                  <a:lnTo>
                    <a:pt x="834071" y="889816"/>
                  </a:lnTo>
                  <a:lnTo>
                    <a:pt x="891425" y="915185"/>
                  </a:lnTo>
                  <a:lnTo>
                    <a:pt x="944688" y="948190"/>
                  </a:lnTo>
                  <a:lnTo>
                    <a:pt x="1000709" y="990015"/>
                  </a:lnTo>
                  <a:lnTo>
                    <a:pt x="1053648" y="1034444"/>
                  </a:lnTo>
                  <a:lnTo>
                    <a:pt x="1097592" y="1096505"/>
                  </a:lnTo>
                  <a:lnTo>
                    <a:pt x="1117384" y="1151668"/>
                  </a:lnTo>
                  <a:lnTo>
                    <a:pt x="1120706" y="1193611"/>
                  </a:lnTo>
                  <a:lnTo>
                    <a:pt x="1113631" y="1234504"/>
                  </a:lnTo>
                  <a:lnTo>
                    <a:pt x="1078701" y="1296780"/>
                  </a:lnTo>
                  <a:lnTo>
                    <a:pt x="1023812" y="1359427"/>
                  </a:lnTo>
                  <a:lnTo>
                    <a:pt x="978634" y="1395629"/>
                  </a:lnTo>
                  <a:lnTo>
                    <a:pt x="928463" y="1422711"/>
                  </a:lnTo>
                  <a:lnTo>
                    <a:pt x="879896" y="1447965"/>
                  </a:lnTo>
                  <a:lnTo>
                    <a:pt x="822261" y="1471869"/>
                  </a:lnTo>
                  <a:lnTo>
                    <a:pt x="762610" y="1487856"/>
                  </a:lnTo>
                  <a:lnTo>
                    <a:pt x="705246" y="1499160"/>
                  </a:lnTo>
                  <a:lnTo>
                    <a:pt x="644132" y="1507328"/>
                  </a:lnTo>
                  <a:lnTo>
                    <a:pt x="598078" y="1505662"/>
                  </a:lnTo>
                  <a:lnTo>
                    <a:pt x="541798" y="1503349"/>
                  </a:lnTo>
                  <a:lnTo>
                    <a:pt x="485114" y="1494161"/>
                  </a:lnTo>
                  <a:lnTo>
                    <a:pt x="433883" y="1474842"/>
                  </a:lnTo>
                  <a:lnTo>
                    <a:pt x="373721" y="1437924"/>
                  </a:lnTo>
                  <a:lnTo>
                    <a:pt x="317246" y="1406178"/>
                  </a:lnTo>
                  <a:lnTo>
                    <a:pt x="258595" y="1358401"/>
                  </a:lnTo>
                  <a:lnTo>
                    <a:pt x="199212" y="1315045"/>
                  </a:lnTo>
                  <a:lnTo>
                    <a:pt x="148383" y="1271988"/>
                  </a:lnTo>
                  <a:lnTo>
                    <a:pt x="134088" y="1249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06694" y="4579896"/>
              <a:ext cx="684353" cy="1579276"/>
            </a:xfrm>
            <a:custGeom>
              <a:avLst/>
              <a:gdLst/>
              <a:ahLst/>
              <a:cxnLst/>
              <a:rect l="0" t="0" r="0" b="0"/>
              <a:pathLst>
                <a:path w="684353" h="1579276">
                  <a:moveTo>
                    <a:pt x="684352" y="0"/>
                  </a:moveTo>
                  <a:lnTo>
                    <a:pt x="668711" y="17981"/>
                  </a:lnTo>
                  <a:lnTo>
                    <a:pt x="653144" y="60354"/>
                  </a:lnTo>
                  <a:lnTo>
                    <a:pt x="638804" y="118766"/>
                  </a:lnTo>
                  <a:lnTo>
                    <a:pt x="624705" y="181431"/>
                  </a:lnTo>
                  <a:lnTo>
                    <a:pt x="607145" y="241091"/>
                  </a:lnTo>
                  <a:lnTo>
                    <a:pt x="578143" y="294658"/>
                  </a:lnTo>
                  <a:lnTo>
                    <a:pt x="551086" y="348592"/>
                  </a:lnTo>
                  <a:lnTo>
                    <a:pt x="518956" y="409145"/>
                  </a:lnTo>
                  <a:lnTo>
                    <a:pt x="498477" y="460842"/>
                  </a:lnTo>
                  <a:lnTo>
                    <a:pt x="473114" y="516113"/>
                  </a:lnTo>
                  <a:lnTo>
                    <a:pt x="445575" y="572091"/>
                  </a:lnTo>
                  <a:lnTo>
                    <a:pt x="417604" y="628209"/>
                  </a:lnTo>
                  <a:lnTo>
                    <a:pt x="389550" y="684354"/>
                  </a:lnTo>
                  <a:lnTo>
                    <a:pt x="361477" y="746094"/>
                  </a:lnTo>
                  <a:lnTo>
                    <a:pt x="340638" y="806209"/>
                  </a:lnTo>
                  <a:lnTo>
                    <a:pt x="315205" y="863144"/>
                  </a:lnTo>
                  <a:lnTo>
                    <a:pt x="287650" y="919451"/>
                  </a:lnTo>
                  <a:lnTo>
                    <a:pt x="266913" y="975633"/>
                  </a:lnTo>
                  <a:lnTo>
                    <a:pt x="241499" y="1031791"/>
                  </a:lnTo>
                  <a:lnTo>
                    <a:pt x="219540" y="1087945"/>
                  </a:lnTo>
                  <a:lnTo>
                    <a:pt x="196701" y="1144097"/>
                  </a:lnTo>
                  <a:lnTo>
                    <a:pt x="176592" y="1197129"/>
                  </a:lnTo>
                  <a:lnTo>
                    <a:pt x="144745" y="1259716"/>
                  </a:lnTo>
                  <a:lnTo>
                    <a:pt x="117819" y="1321164"/>
                  </a:lnTo>
                  <a:lnTo>
                    <a:pt x="92363" y="1378519"/>
                  </a:lnTo>
                  <a:lnTo>
                    <a:pt x="65412" y="1434121"/>
                  </a:lnTo>
                  <a:lnTo>
                    <a:pt x="33068" y="1496876"/>
                  </a:lnTo>
                  <a:lnTo>
                    <a:pt x="9391" y="1554420"/>
                  </a:lnTo>
                  <a:lnTo>
                    <a:pt x="0" y="1579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17347" y="4643067"/>
              <a:ext cx="684354" cy="1516105"/>
            </a:xfrm>
            <a:custGeom>
              <a:avLst/>
              <a:gdLst/>
              <a:ahLst/>
              <a:cxnLst/>
              <a:rect l="0" t="0" r="0" b="0"/>
              <a:pathLst>
                <a:path w="684354" h="1516105">
                  <a:moveTo>
                    <a:pt x="0" y="0"/>
                  </a:moveTo>
                  <a:lnTo>
                    <a:pt x="11453" y="48931"/>
                  </a:lnTo>
                  <a:lnTo>
                    <a:pt x="24450" y="96777"/>
                  </a:lnTo>
                  <a:lnTo>
                    <a:pt x="44214" y="154167"/>
                  </a:lnTo>
                  <a:lnTo>
                    <a:pt x="62985" y="210075"/>
                  </a:lnTo>
                  <a:lnTo>
                    <a:pt x="89099" y="271553"/>
                  </a:lnTo>
                  <a:lnTo>
                    <a:pt x="112963" y="326644"/>
                  </a:lnTo>
                  <a:lnTo>
                    <a:pt x="134878" y="388176"/>
                  </a:lnTo>
                  <a:lnTo>
                    <a:pt x="161737" y="449420"/>
                  </a:lnTo>
                  <a:lnTo>
                    <a:pt x="183753" y="499449"/>
                  </a:lnTo>
                  <a:lnTo>
                    <a:pt x="210813" y="551317"/>
                  </a:lnTo>
                  <a:lnTo>
                    <a:pt x="234169" y="603730"/>
                  </a:lnTo>
                  <a:lnTo>
                    <a:pt x="257076" y="655135"/>
                  </a:lnTo>
                  <a:lnTo>
                    <a:pt x="284401" y="702862"/>
                  </a:lnTo>
                  <a:lnTo>
                    <a:pt x="307835" y="759247"/>
                  </a:lnTo>
                  <a:lnTo>
                    <a:pt x="330766" y="813518"/>
                  </a:lnTo>
                  <a:lnTo>
                    <a:pt x="358098" y="866643"/>
                  </a:lnTo>
                  <a:lnTo>
                    <a:pt x="381534" y="919429"/>
                  </a:lnTo>
                  <a:lnTo>
                    <a:pt x="403295" y="972114"/>
                  </a:lnTo>
                  <a:lnTo>
                    <a:pt x="425731" y="1024769"/>
                  </a:lnTo>
                  <a:lnTo>
                    <a:pt x="452916" y="1078584"/>
                  </a:lnTo>
                  <a:lnTo>
                    <a:pt x="476308" y="1136124"/>
                  </a:lnTo>
                  <a:lnTo>
                    <a:pt x="498058" y="1185018"/>
                  </a:lnTo>
                  <a:lnTo>
                    <a:pt x="519320" y="1234860"/>
                  </a:lnTo>
                  <a:lnTo>
                    <a:pt x="547465" y="1294216"/>
                  </a:lnTo>
                  <a:lnTo>
                    <a:pt x="575554" y="1351001"/>
                  </a:lnTo>
                  <a:lnTo>
                    <a:pt x="607533" y="1409874"/>
                  </a:lnTo>
                  <a:lnTo>
                    <a:pt x="636195" y="1469403"/>
                  </a:lnTo>
                  <a:lnTo>
                    <a:pt x="656565" y="1494988"/>
                  </a:lnTo>
                  <a:lnTo>
                    <a:pt x="684353" y="1516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22507" y="5519145"/>
              <a:ext cx="926509" cy="50431"/>
            </a:xfrm>
            <a:custGeom>
              <a:avLst/>
              <a:gdLst/>
              <a:ahLst/>
              <a:cxnLst/>
              <a:rect l="0" t="0" r="0" b="0"/>
              <a:pathLst>
                <a:path w="926509" h="50431">
                  <a:moveTo>
                    <a:pt x="926508" y="29373"/>
                  </a:moveTo>
                  <a:lnTo>
                    <a:pt x="898952" y="22137"/>
                  </a:lnTo>
                  <a:lnTo>
                    <a:pt x="839610" y="19495"/>
                  </a:lnTo>
                  <a:lnTo>
                    <a:pt x="777152" y="18973"/>
                  </a:lnTo>
                  <a:lnTo>
                    <a:pt x="718584" y="11634"/>
                  </a:lnTo>
                  <a:lnTo>
                    <a:pt x="669019" y="9299"/>
                  </a:lnTo>
                  <a:lnTo>
                    <a:pt x="618458" y="8607"/>
                  </a:lnTo>
                  <a:lnTo>
                    <a:pt x="561979" y="5254"/>
                  </a:lnTo>
                  <a:lnTo>
                    <a:pt x="515123" y="0"/>
                  </a:lnTo>
                  <a:lnTo>
                    <a:pt x="461856" y="1562"/>
                  </a:lnTo>
                  <a:lnTo>
                    <a:pt x="414487" y="6315"/>
                  </a:lnTo>
                  <a:lnTo>
                    <a:pt x="362236" y="10843"/>
                  </a:lnTo>
                  <a:lnTo>
                    <a:pt x="310881" y="19593"/>
                  </a:lnTo>
                  <a:lnTo>
                    <a:pt x="248091" y="26475"/>
                  </a:lnTo>
                  <a:lnTo>
                    <a:pt x="201510" y="28085"/>
                  </a:lnTo>
                  <a:lnTo>
                    <a:pt x="153511" y="28800"/>
                  </a:lnTo>
                  <a:lnTo>
                    <a:pt x="102807" y="34792"/>
                  </a:lnTo>
                  <a:lnTo>
                    <a:pt x="48789" y="43977"/>
                  </a:lnTo>
                  <a:lnTo>
                    <a:pt x="0" y="50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2014-11-21T19:17:03Z</dcterms:created>
  <dcterms:modified xsi:type="dcterms:W3CDTF">2014-11-21T19:17:24Z</dcterms:modified>
</cp:coreProperties>
</file>